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86" r:id="rId2"/>
    <p:sldId id="298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12" r:id="rId12"/>
    <p:sldId id="307" r:id="rId13"/>
    <p:sldId id="308" r:id="rId14"/>
    <p:sldId id="309" r:id="rId15"/>
    <p:sldId id="310" r:id="rId16"/>
    <p:sldId id="311" r:id="rId17"/>
    <p:sldId id="29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0C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56" autoAdjust="0"/>
    <p:restoredTop sz="85991"/>
  </p:normalViewPr>
  <p:slideViewPr>
    <p:cSldViewPr snapToGrid="0">
      <p:cViewPr varScale="1">
        <p:scale>
          <a:sx n="75" d="100"/>
          <a:sy n="75" d="100"/>
        </p:scale>
        <p:origin x="1620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im%20Schade\Documents\B_Projekte\FCN\Excell-Tabellen\Diagramm%20Berich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im%20Schade\Documents\B_Projekte\FCN\Excell-Tabellen\Versuchspla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-Arbeitsblat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1"/>
          <c:order val="0"/>
          <c:tx>
            <c:strRef>
              <c:f>Tabelle1!$L$8</c:f>
              <c:strCache>
                <c:ptCount val="1"/>
                <c:pt idx="0">
                  <c:v> 3 mol/l</c:v>
                </c:pt>
              </c:strCache>
            </c:strRef>
          </c:tx>
          <c:spPr>
            <a:ln w="19050" cap="rnd">
              <a:solidFill>
                <a:schemeClr val="bg1"/>
              </a:solidFill>
              <a:round/>
            </a:ln>
            <a:effectLst/>
          </c:spPr>
          <c:marker>
            <c:symbol val="triangle"/>
            <c:size val="10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errBars>
            <c:errDir val="x"/>
            <c:errBarType val="both"/>
            <c:errValType val="stdDev"/>
            <c:noEndCap val="0"/>
            <c:val val="1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y"/>
            <c:errBarType val="both"/>
            <c:errValType val="cust"/>
            <c:noEndCap val="0"/>
            <c:plus>
              <c:numRef>
                <c:f>Tabelle1!$N$13</c:f>
                <c:numCache>
                  <c:formatCode>General</c:formatCode>
                  <c:ptCount val="1"/>
                  <c:pt idx="0">
                    <c:v>6.7000000000000028</c:v>
                  </c:pt>
                </c:numCache>
              </c:numRef>
            </c:plus>
            <c:minus>
              <c:numRef>
                <c:f>Tabelle1!$N$12</c:f>
                <c:numCache>
                  <c:formatCode>General</c:formatCode>
                  <c:ptCount val="1"/>
                  <c:pt idx="0">
                    <c:v>4.4000000000000057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Tabelle1!$L$9</c:f>
              <c:numCache>
                <c:formatCode>General</c:formatCode>
                <c:ptCount val="1"/>
                <c:pt idx="0">
                  <c:v>15</c:v>
                </c:pt>
              </c:numCache>
            </c:numRef>
          </c:xVal>
          <c:yVal>
            <c:numRef>
              <c:f>Tabelle1!$M$9</c:f>
              <c:numCache>
                <c:formatCode>General</c:formatCode>
                <c:ptCount val="1"/>
                <c:pt idx="0">
                  <c:v>73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3C5-4A9C-9BE7-19BCD7081661}"/>
            </c:ext>
          </c:extLst>
        </c:ser>
        <c:ser>
          <c:idx val="0"/>
          <c:order val="1"/>
          <c:tx>
            <c:strRef>
              <c:f>Tabelle1!$N$8</c:f>
              <c:strCache>
                <c:ptCount val="1"/>
                <c:pt idx="0">
                  <c:v>2,5 mol/l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9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</c:marker>
          <c:dPt>
            <c:idx val="0"/>
            <c:marker>
              <c:symbol val="square"/>
              <c:size val="9"/>
              <c:spPr>
                <a:solidFill>
                  <a:schemeClr val="bg1">
                    <a:alpha val="0"/>
                  </a:schemeClr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73C5-4A9C-9BE7-19BCD7081661}"/>
              </c:ext>
            </c:extLst>
          </c:dPt>
          <c:errBars>
            <c:errDir val="y"/>
            <c:errBarType val="both"/>
            <c:errValType val="cust"/>
            <c:noEndCap val="0"/>
            <c:plus>
              <c:numRef>
                <c:f>Tabelle1!$P$13</c:f>
                <c:numCache>
                  <c:formatCode>General</c:formatCode>
                  <c:ptCount val="1"/>
                  <c:pt idx="0">
                    <c:v>2.1999999999999957</c:v>
                  </c:pt>
                </c:numCache>
              </c:numRef>
            </c:plus>
            <c:minus>
              <c:numRef>
                <c:f>Tabelle1!$P$14</c:f>
                <c:numCache>
                  <c:formatCode>General</c:formatCode>
                  <c:ptCount val="1"/>
                  <c:pt idx="0">
                    <c:v>1.8000000000000043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Tabelle1!$N$9</c:f>
              <c:numCache>
                <c:formatCode>General</c:formatCode>
                <c:ptCount val="1"/>
                <c:pt idx="0">
                  <c:v>110</c:v>
                </c:pt>
              </c:numCache>
            </c:numRef>
          </c:xVal>
          <c:yVal>
            <c:numRef>
              <c:f>Tabelle1!$O$9</c:f>
              <c:numCache>
                <c:formatCode>General</c:formatCode>
                <c:ptCount val="1"/>
                <c:pt idx="0">
                  <c:v>63.1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3C5-4A9C-9BE7-19BCD7081661}"/>
            </c:ext>
          </c:extLst>
        </c:ser>
        <c:ser>
          <c:idx val="2"/>
          <c:order val="2"/>
          <c:tx>
            <c:strRef>
              <c:f>Tabelle1!$P$8</c:f>
              <c:strCache>
                <c:ptCount val="1"/>
                <c:pt idx="0">
                  <c:v>2 mol/l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0"/>
            <c:spPr>
              <a:solidFill>
                <a:schemeClr val="bg1"/>
              </a:solidFill>
              <a:ln w="9525">
                <a:solidFill>
                  <a:schemeClr val="tx1"/>
                </a:solidFill>
                <a:prstDash val="sysDash"/>
              </a:ln>
              <a:effectLst/>
            </c:spPr>
          </c:marker>
          <c:errBars>
            <c:errDir val="x"/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y"/>
            <c:errBarType val="both"/>
            <c:errValType val="cust"/>
            <c:noEndCap val="0"/>
            <c:plus>
              <c:numRef>
                <c:f>Tabelle1!$R$13</c:f>
                <c:numCache>
                  <c:formatCode>General</c:formatCode>
                  <c:ptCount val="1"/>
                  <c:pt idx="0">
                    <c:v>5.8999999999999986</c:v>
                  </c:pt>
                </c:numCache>
              </c:numRef>
            </c:plus>
            <c:minus>
              <c:numRef>
                <c:f>Tabelle1!$R$12</c:f>
                <c:numCache>
                  <c:formatCode>General</c:formatCode>
                  <c:ptCount val="1"/>
                  <c:pt idx="0">
                    <c:v>3.6000000000000014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Tabelle1!$P$9</c:f>
              <c:numCache>
                <c:formatCode>General</c:formatCode>
                <c:ptCount val="1"/>
                <c:pt idx="0">
                  <c:v>210</c:v>
                </c:pt>
              </c:numCache>
            </c:numRef>
          </c:xVal>
          <c:yVal>
            <c:numRef>
              <c:f>Tabelle1!$Q$9</c:f>
              <c:numCache>
                <c:formatCode>General</c:formatCode>
                <c:ptCount val="1"/>
                <c:pt idx="0">
                  <c:v>44.1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3C5-4A9C-9BE7-19BCD7081661}"/>
            </c:ext>
          </c:extLst>
        </c:ser>
        <c:ser>
          <c:idx val="3"/>
          <c:order val="3"/>
          <c:tx>
            <c:strRef>
              <c:f>Tabelle1!$R$8</c:f>
              <c:strCache>
                <c:ptCount val="1"/>
                <c:pt idx="0">
                  <c:v>1 mol/l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tx1">
                  <a:alpha val="33000"/>
                </a:schemeClr>
              </a:solidFill>
              <a:ln w="9525">
                <a:solidFill>
                  <a:schemeClr val="tx1"/>
                </a:solidFill>
                <a:prstDash val="dash"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Tabelle1!$U$12</c:f>
                <c:numCache>
                  <c:formatCode>General</c:formatCode>
                  <c:ptCount val="1"/>
                  <c:pt idx="0">
                    <c:v>1.1600000000000001</c:v>
                  </c:pt>
                </c:numCache>
              </c:numRef>
            </c:plus>
            <c:minus>
              <c:numRef>
                <c:f>Tabelle1!$U$13</c:f>
                <c:numCache>
                  <c:formatCode>General</c:formatCode>
                  <c:ptCount val="1"/>
                  <c:pt idx="0">
                    <c:v>0.58999999999999986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Tabelle1!$R$9</c:f>
              <c:numCache>
                <c:formatCode>General</c:formatCode>
                <c:ptCount val="1"/>
                <c:pt idx="0">
                  <c:v>290</c:v>
                </c:pt>
              </c:numCache>
            </c:numRef>
          </c:xVal>
          <c:yVal>
            <c:numRef>
              <c:f>Tabelle1!$S$9</c:f>
              <c:numCache>
                <c:formatCode>General</c:formatCode>
                <c:ptCount val="1"/>
                <c:pt idx="0">
                  <c:v>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73C5-4A9C-9BE7-19BCD70816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5516128"/>
        <c:axId val="265516688"/>
      </c:scatterChart>
      <c:valAx>
        <c:axId val="265516128"/>
        <c:scaling>
          <c:orientation val="minMax"/>
          <c:max val="3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setting time [min]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65516688"/>
        <c:crosses val="autoZero"/>
        <c:crossBetween val="midCat"/>
      </c:valAx>
      <c:valAx>
        <c:axId val="265516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/>
                  <a:t>7-days compressive</a:t>
                </a:r>
                <a:br>
                  <a:rPr lang="en-US" sz="1100"/>
                </a:br>
                <a:r>
                  <a:rPr lang="en-US" sz="1100"/>
                  <a:t> strength [MPa]</a:t>
                </a:r>
              </a:p>
            </c:rich>
          </c:tx>
          <c:layout>
            <c:manualLayout>
              <c:xMode val="edge"/>
              <c:yMode val="edge"/>
              <c:x val="2.5000000000000001E-2"/>
              <c:y val="0.171380869058034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6551612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677268518518518"/>
          <c:y val="0.84807060185185201"/>
          <c:w val="0.83022777777777768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2"/>
          <c:order val="0"/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Tabelle1!$AK$32:$AQ$32</c:f>
              <c:numCache>
                <c:formatCode>General</c:formatCode>
                <c:ptCount val="7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</c:numCache>
            </c:numRef>
          </c:cat>
          <c:val>
            <c:numRef>
              <c:f>Tabelle1!$AK$36:$AQ$36</c:f>
              <c:numCache>
                <c:formatCode>General</c:formatCode>
                <c:ptCount val="7"/>
                <c:pt idx="0">
                  <c:v>17.5</c:v>
                </c:pt>
                <c:pt idx="1">
                  <c:v>17</c:v>
                </c:pt>
                <c:pt idx="2">
                  <c:v>17</c:v>
                </c:pt>
                <c:pt idx="3">
                  <c:v>16</c:v>
                </c:pt>
                <c:pt idx="4">
                  <c:v>16.5</c:v>
                </c:pt>
                <c:pt idx="5">
                  <c:v>15.5</c:v>
                </c:pt>
                <c:pt idx="6">
                  <c:v>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2E6-4D37-A3B7-6860FDB2602A}"/>
            </c:ext>
          </c:extLst>
        </c:ser>
        <c:ser>
          <c:idx val="1"/>
          <c:order val="1"/>
          <c:tx>
            <c:v>3mol/l</c:v>
          </c:tx>
          <c:spPr>
            <a:ln w="28575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Tabelle1!$AK$32:$AQ$32</c:f>
              <c:numCache>
                <c:formatCode>General</c:formatCode>
                <c:ptCount val="7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</c:numCache>
            </c:numRef>
          </c:cat>
          <c:val>
            <c:numRef>
              <c:f>Tabelle1!$AK$35:$AQ$35</c:f>
              <c:numCache>
                <c:formatCode>General</c:formatCode>
                <c:ptCount val="7"/>
                <c:pt idx="0">
                  <c:v>19.5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2E6-4D37-A3B7-6860FDB2602A}"/>
            </c:ext>
          </c:extLst>
        </c:ser>
        <c:ser>
          <c:idx val="3"/>
          <c:order val="2"/>
          <c:spPr>
            <a:ln w="28575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Tabelle1!$AK$32:$AQ$32</c:f>
              <c:numCache>
                <c:formatCode>General</c:formatCode>
                <c:ptCount val="7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</c:numCache>
            </c:numRef>
          </c:cat>
          <c:val>
            <c:numRef>
              <c:f>Tabelle1!$AK$33:$AQ$33</c:f>
              <c:numCache>
                <c:formatCode>General</c:formatCode>
                <c:ptCount val="7"/>
                <c:pt idx="0">
                  <c:v>19</c:v>
                </c:pt>
                <c:pt idx="1">
                  <c:v>11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2E6-4D37-A3B7-6860FDB2602A}"/>
            </c:ext>
          </c:extLst>
        </c:ser>
        <c:ser>
          <c:idx val="0"/>
          <c:order val="3"/>
          <c:tx>
            <c:v>2.5 mol/l</c:v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Tabelle1!$AK$32:$AQ$32</c:f>
              <c:numCache>
                <c:formatCode>General</c:formatCode>
                <c:ptCount val="7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</c:numCache>
            </c:numRef>
          </c:cat>
          <c:val>
            <c:numRef>
              <c:f>Tabelle1!$AK$34:$AQ$34</c:f>
              <c:numCache>
                <c:formatCode>General</c:formatCode>
                <c:ptCount val="7"/>
                <c:pt idx="0">
                  <c:v>17</c:v>
                </c:pt>
                <c:pt idx="1">
                  <c:v>16</c:v>
                </c:pt>
                <c:pt idx="2">
                  <c:v>16</c:v>
                </c:pt>
                <c:pt idx="3">
                  <c:v>16</c:v>
                </c:pt>
                <c:pt idx="4">
                  <c:v>15.5</c:v>
                </c:pt>
                <c:pt idx="5">
                  <c:v>15</c:v>
                </c:pt>
                <c:pt idx="6">
                  <c:v>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2E6-4D37-A3B7-6860FDB260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8515024"/>
        <c:axId val="128515584"/>
      </c:lineChart>
      <c:catAx>
        <c:axId val="1285150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</a:t>
                </a:r>
                <a:r>
                  <a:rPr lang="en-US" baseline="0"/>
                  <a:t> after end of mixing process [</a:t>
                </a:r>
                <a:r>
                  <a:rPr lang="en-US"/>
                  <a:t>min]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8515584"/>
        <c:crosses val="autoZero"/>
        <c:auto val="1"/>
        <c:lblAlgn val="ctr"/>
        <c:lblOffset val="100"/>
        <c:noMultiLvlLbl val="0"/>
      </c:catAx>
      <c:valAx>
        <c:axId val="12851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flow consistency [cm]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8515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de-DE" sz="1600"/>
              <a:t>Setting process</a:t>
            </a:r>
          </a:p>
        </c:rich>
      </c:tx>
      <c:layout>
        <c:manualLayout>
          <c:xMode val="edge"/>
          <c:yMode val="edge"/>
          <c:x val="0.43793704465620475"/>
          <c:y val="1.960783387833642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2082082082082078E-2"/>
          <c:y val="9.7451274362818585E-2"/>
          <c:w val="0.86686686686686687"/>
          <c:h val="0.81259370314842583"/>
        </c:manualLayout>
      </c:layout>
      <c:scatterChart>
        <c:scatterStyle val="smoothMarker"/>
        <c:varyColors val="0"/>
        <c:ser>
          <c:idx val="0"/>
          <c:order val="0"/>
          <c:tx>
            <c:v>1 mol/l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'K1'!$B$10:$B$2890</c:f>
              <c:numCache>
                <c:formatCode>#,##0.0</c:formatCode>
                <c:ptCount val="2881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  <c:pt idx="21">
                  <c:v>10.5</c:v>
                </c:pt>
                <c:pt idx="22">
                  <c:v>11</c:v>
                </c:pt>
                <c:pt idx="23">
                  <c:v>11.5</c:v>
                </c:pt>
                <c:pt idx="24">
                  <c:v>12</c:v>
                </c:pt>
                <c:pt idx="25">
                  <c:v>12.5</c:v>
                </c:pt>
                <c:pt idx="26">
                  <c:v>13</c:v>
                </c:pt>
                <c:pt idx="27">
                  <c:v>13.5</c:v>
                </c:pt>
                <c:pt idx="28">
                  <c:v>14</c:v>
                </c:pt>
                <c:pt idx="29" formatCode="#,##0">
                  <c:v>14.5</c:v>
                </c:pt>
                <c:pt idx="30" formatCode="#,##0">
                  <c:v>15</c:v>
                </c:pt>
                <c:pt idx="31" formatCode="#,##0">
                  <c:v>15.5</c:v>
                </c:pt>
                <c:pt idx="32" formatCode="#,##0">
                  <c:v>16</c:v>
                </c:pt>
                <c:pt idx="33" formatCode="#,##0">
                  <c:v>16.5</c:v>
                </c:pt>
                <c:pt idx="34" formatCode="#,##0">
                  <c:v>17</c:v>
                </c:pt>
                <c:pt idx="35" formatCode="#,##0">
                  <c:v>17.5</c:v>
                </c:pt>
                <c:pt idx="36" formatCode="#,##0">
                  <c:v>18</c:v>
                </c:pt>
                <c:pt idx="37" formatCode="#,##0">
                  <c:v>18.5</c:v>
                </c:pt>
                <c:pt idx="38" formatCode="#,##0">
                  <c:v>19</c:v>
                </c:pt>
                <c:pt idx="39" formatCode="#,##0">
                  <c:v>19.5</c:v>
                </c:pt>
                <c:pt idx="40" formatCode="#,##0">
                  <c:v>20</c:v>
                </c:pt>
                <c:pt idx="41" formatCode="#,##0">
                  <c:v>20.5</c:v>
                </c:pt>
                <c:pt idx="42" formatCode="#,##0">
                  <c:v>21</c:v>
                </c:pt>
                <c:pt idx="43" formatCode="#,##0">
                  <c:v>21.5</c:v>
                </c:pt>
                <c:pt idx="44" formatCode="#,##0">
                  <c:v>22</c:v>
                </c:pt>
                <c:pt idx="45" formatCode="#,##0">
                  <c:v>22.5</c:v>
                </c:pt>
                <c:pt idx="46" formatCode="#,##0">
                  <c:v>23</c:v>
                </c:pt>
                <c:pt idx="47" formatCode="#,##0">
                  <c:v>23.5</c:v>
                </c:pt>
                <c:pt idx="48" formatCode="#,##0">
                  <c:v>24</c:v>
                </c:pt>
                <c:pt idx="49" formatCode="#,##0">
                  <c:v>24.5</c:v>
                </c:pt>
                <c:pt idx="50" formatCode="#,##0">
                  <c:v>25</c:v>
                </c:pt>
                <c:pt idx="51" formatCode="#,##0">
                  <c:v>25.5</c:v>
                </c:pt>
                <c:pt idx="52" formatCode="#,##0">
                  <c:v>26</c:v>
                </c:pt>
                <c:pt idx="53" formatCode="#,##0">
                  <c:v>26.5</c:v>
                </c:pt>
                <c:pt idx="54" formatCode="#,##0">
                  <c:v>27</c:v>
                </c:pt>
                <c:pt idx="55" formatCode="#,##0">
                  <c:v>27.5</c:v>
                </c:pt>
                <c:pt idx="56" formatCode="#,##0">
                  <c:v>28</c:v>
                </c:pt>
                <c:pt idx="57" formatCode="#,##0">
                  <c:v>28.5</c:v>
                </c:pt>
                <c:pt idx="58" formatCode="#,##0">
                  <c:v>29</c:v>
                </c:pt>
                <c:pt idx="59" formatCode="#,##0">
                  <c:v>29.5</c:v>
                </c:pt>
                <c:pt idx="60" formatCode="#,##0">
                  <c:v>30</c:v>
                </c:pt>
                <c:pt idx="61" formatCode="#,##0">
                  <c:v>30.5</c:v>
                </c:pt>
                <c:pt idx="62" formatCode="#,##0">
                  <c:v>31</c:v>
                </c:pt>
                <c:pt idx="63" formatCode="#,##0">
                  <c:v>31.5</c:v>
                </c:pt>
                <c:pt idx="64" formatCode="#,##0">
                  <c:v>32</c:v>
                </c:pt>
                <c:pt idx="65" formatCode="#,##0">
                  <c:v>32.5</c:v>
                </c:pt>
                <c:pt idx="66" formatCode="#,##0">
                  <c:v>33</c:v>
                </c:pt>
                <c:pt idx="67" formatCode="#,##0">
                  <c:v>33.5</c:v>
                </c:pt>
                <c:pt idx="68" formatCode="#,##0">
                  <c:v>34</c:v>
                </c:pt>
                <c:pt idx="69" formatCode="#,##0">
                  <c:v>34.5</c:v>
                </c:pt>
                <c:pt idx="70" formatCode="#,##0">
                  <c:v>35</c:v>
                </c:pt>
                <c:pt idx="71" formatCode="#,##0">
                  <c:v>35.5</c:v>
                </c:pt>
                <c:pt idx="72" formatCode="#,##0">
                  <c:v>36</c:v>
                </c:pt>
                <c:pt idx="73" formatCode="#,##0">
                  <c:v>36.5</c:v>
                </c:pt>
                <c:pt idx="74" formatCode="#,##0">
                  <c:v>37</c:v>
                </c:pt>
                <c:pt idx="75" formatCode="#,##0">
                  <c:v>37.5</c:v>
                </c:pt>
                <c:pt idx="76" formatCode="#,##0">
                  <c:v>38</c:v>
                </c:pt>
                <c:pt idx="77" formatCode="#,##0">
                  <c:v>38.5</c:v>
                </c:pt>
                <c:pt idx="78" formatCode="#,##0">
                  <c:v>39</c:v>
                </c:pt>
                <c:pt idx="79" formatCode="#,##0">
                  <c:v>39.5</c:v>
                </c:pt>
                <c:pt idx="80" formatCode="#,##0">
                  <c:v>40</c:v>
                </c:pt>
                <c:pt idx="81" formatCode="#,##0">
                  <c:v>40.5</c:v>
                </c:pt>
                <c:pt idx="82" formatCode="#,##0">
                  <c:v>41</c:v>
                </c:pt>
                <c:pt idx="83" formatCode="#,##0">
                  <c:v>41.5</c:v>
                </c:pt>
                <c:pt idx="84" formatCode="#,##0">
                  <c:v>42</c:v>
                </c:pt>
                <c:pt idx="85" formatCode="#,##0">
                  <c:v>42.5</c:v>
                </c:pt>
                <c:pt idx="86" formatCode="#,##0">
                  <c:v>43</c:v>
                </c:pt>
                <c:pt idx="87" formatCode="#,##0">
                  <c:v>43.5</c:v>
                </c:pt>
                <c:pt idx="88" formatCode="#,##0">
                  <c:v>44</c:v>
                </c:pt>
                <c:pt idx="89" formatCode="#,##0">
                  <c:v>44.5</c:v>
                </c:pt>
                <c:pt idx="90" formatCode="#,##0">
                  <c:v>45</c:v>
                </c:pt>
                <c:pt idx="91" formatCode="#,##0">
                  <c:v>45.5</c:v>
                </c:pt>
                <c:pt idx="92" formatCode="#,##0">
                  <c:v>46</c:v>
                </c:pt>
                <c:pt idx="93" formatCode="#,##0">
                  <c:v>46.5</c:v>
                </c:pt>
                <c:pt idx="94" formatCode="#,##0">
                  <c:v>47</c:v>
                </c:pt>
                <c:pt idx="95" formatCode="#,##0">
                  <c:v>47.5</c:v>
                </c:pt>
                <c:pt idx="96" formatCode="#,##0">
                  <c:v>48</c:v>
                </c:pt>
                <c:pt idx="97" formatCode="#,##0">
                  <c:v>48.5</c:v>
                </c:pt>
                <c:pt idx="98" formatCode="#,##0">
                  <c:v>49</c:v>
                </c:pt>
                <c:pt idx="99" formatCode="#,##0">
                  <c:v>49.5</c:v>
                </c:pt>
                <c:pt idx="100" formatCode="#,##0">
                  <c:v>50</c:v>
                </c:pt>
                <c:pt idx="101" formatCode="#,##0">
                  <c:v>50.5</c:v>
                </c:pt>
                <c:pt idx="102" formatCode="#,##0">
                  <c:v>51</c:v>
                </c:pt>
                <c:pt idx="103" formatCode="#,##0">
                  <c:v>51.5</c:v>
                </c:pt>
                <c:pt idx="104" formatCode="#,##0">
                  <c:v>52</c:v>
                </c:pt>
                <c:pt idx="105" formatCode="#,##0">
                  <c:v>52.5</c:v>
                </c:pt>
                <c:pt idx="106" formatCode="#,##0">
                  <c:v>53</c:v>
                </c:pt>
                <c:pt idx="107" formatCode="#,##0">
                  <c:v>53.5</c:v>
                </c:pt>
                <c:pt idx="108" formatCode="#,##0">
                  <c:v>54</c:v>
                </c:pt>
                <c:pt idx="109" formatCode="#,##0">
                  <c:v>54.5</c:v>
                </c:pt>
                <c:pt idx="110" formatCode="#,##0">
                  <c:v>55</c:v>
                </c:pt>
                <c:pt idx="111" formatCode="#,##0">
                  <c:v>55.5</c:v>
                </c:pt>
                <c:pt idx="112" formatCode="#,##0">
                  <c:v>56</c:v>
                </c:pt>
                <c:pt idx="113" formatCode="#,##0">
                  <c:v>56.5</c:v>
                </c:pt>
                <c:pt idx="114" formatCode="#,##0">
                  <c:v>57</c:v>
                </c:pt>
                <c:pt idx="115" formatCode="#,##0">
                  <c:v>57.5</c:v>
                </c:pt>
                <c:pt idx="116" formatCode="#,##0">
                  <c:v>58</c:v>
                </c:pt>
                <c:pt idx="117" formatCode="#,##0">
                  <c:v>58.5</c:v>
                </c:pt>
                <c:pt idx="118" formatCode="#,##0">
                  <c:v>59</c:v>
                </c:pt>
                <c:pt idx="119" formatCode="#,##0">
                  <c:v>59.5</c:v>
                </c:pt>
                <c:pt idx="120" formatCode="#,##0">
                  <c:v>60</c:v>
                </c:pt>
                <c:pt idx="121" formatCode="#,##0">
                  <c:v>60.5</c:v>
                </c:pt>
                <c:pt idx="122" formatCode="#,##0">
                  <c:v>61</c:v>
                </c:pt>
                <c:pt idx="123" formatCode="#,##0">
                  <c:v>61.5</c:v>
                </c:pt>
                <c:pt idx="124" formatCode="#,##0">
                  <c:v>62</c:v>
                </c:pt>
                <c:pt idx="125" formatCode="#,##0">
                  <c:v>62.5</c:v>
                </c:pt>
                <c:pt idx="126" formatCode="#,##0">
                  <c:v>63</c:v>
                </c:pt>
                <c:pt idx="127" formatCode="#,##0">
                  <c:v>63.5</c:v>
                </c:pt>
                <c:pt idx="128" formatCode="#,##0">
                  <c:v>64</c:v>
                </c:pt>
                <c:pt idx="129" formatCode="#,##0">
                  <c:v>64.5</c:v>
                </c:pt>
                <c:pt idx="130" formatCode="#,##0">
                  <c:v>65</c:v>
                </c:pt>
                <c:pt idx="131" formatCode="#,##0">
                  <c:v>65.5</c:v>
                </c:pt>
                <c:pt idx="132" formatCode="#,##0">
                  <c:v>66</c:v>
                </c:pt>
                <c:pt idx="133" formatCode="#,##0">
                  <c:v>66.5</c:v>
                </c:pt>
                <c:pt idx="134" formatCode="#,##0">
                  <c:v>67</c:v>
                </c:pt>
                <c:pt idx="135" formatCode="#,##0">
                  <c:v>67.5</c:v>
                </c:pt>
                <c:pt idx="136" formatCode="#,##0">
                  <c:v>68</c:v>
                </c:pt>
                <c:pt idx="137" formatCode="#,##0">
                  <c:v>68.5</c:v>
                </c:pt>
                <c:pt idx="138" formatCode="#,##0">
                  <c:v>69</c:v>
                </c:pt>
                <c:pt idx="139" formatCode="#,##0">
                  <c:v>69.5</c:v>
                </c:pt>
                <c:pt idx="140" formatCode="#,##0">
                  <c:v>70</c:v>
                </c:pt>
                <c:pt idx="141" formatCode="#,##0">
                  <c:v>70.5</c:v>
                </c:pt>
                <c:pt idx="142" formatCode="#,##0">
                  <c:v>71</c:v>
                </c:pt>
                <c:pt idx="143" formatCode="#,##0">
                  <c:v>71.5</c:v>
                </c:pt>
                <c:pt idx="144" formatCode="#,##0">
                  <c:v>72</c:v>
                </c:pt>
                <c:pt idx="145" formatCode="#,##0">
                  <c:v>72.5</c:v>
                </c:pt>
                <c:pt idx="146" formatCode="#,##0">
                  <c:v>73</c:v>
                </c:pt>
                <c:pt idx="147" formatCode="#,##0">
                  <c:v>73.5</c:v>
                </c:pt>
                <c:pt idx="148" formatCode="#,##0">
                  <c:v>74</c:v>
                </c:pt>
                <c:pt idx="149" formatCode="#,##0">
                  <c:v>74.5</c:v>
                </c:pt>
                <c:pt idx="150" formatCode="#,##0">
                  <c:v>75</c:v>
                </c:pt>
                <c:pt idx="151" formatCode="#,##0">
                  <c:v>75.5</c:v>
                </c:pt>
                <c:pt idx="152" formatCode="#,##0">
                  <c:v>76</c:v>
                </c:pt>
                <c:pt idx="153" formatCode="#,##0">
                  <c:v>76.5</c:v>
                </c:pt>
                <c:pt idx="154" formatCode="#,##0">
                  <c:v>77</c:v>
                </c:pt>
                <c:pt idx="155" formatCode="#,##0">
                  <c:v>77.5</c:v>
                </c:pt>
                <c:pt idx="156" formatCode="#,##0">
                  <c:v>78</c:v>
                </c:pt>
                <c:pt idx="157" formatCode="#,##0">
                  <c:v>78.5</c:v>
                </c:pt>
                <c:pt idx="158" formatCode="#,##0">
                  <c:v>79</c:v>
                </c:pt>
                <c:pt idx="159" formatCode="#,##0">
                  <c:v>79.5</c:v>
                </c:pt>
                <c:pt idx="160" formatCode="#,##0">
                  <c:v>80</c:v>
                </c:pt>
                <c:pt idx="161" formatCode="#,##0">
                  <c:v>80.5</c:v>
                </c:pt>
                <c:pt idx="162" formatCode="#,##0">
                  <c:v>81</c:v>
                </c:pt>
                <c:pt idx="163" formatCode="#,##0">
                  <c:v>81.5</c:v>
                </c:pt>
                <c:pt idx="164" formatCode="#,##0">
                  <c:v>82</c:v>
                </c:pt>
                <c:pt idx="165" formatCode="#,##0">
                  <c:v>82.5</c:v>
                </c:pt>
                <c:pt idx="166" formatCode="#,##0">
                  <c:v>83</c:v>
                </c:pt>
                <c:pt idx="167" formatCode="#,##0">
                  <c:v>83.5</c:v>
                </c:pt>
                <c:pt idx="168" formatCode="#,##0">
                  <c:v>84</c:v>
                </c:pt>
                <c:pt idx="169" formatCode="#,##0">
                  <c:v>84.5</c:v>
                </c:pt>
                <c:pt idx="170" formatCode="#,##0">
                  <c:v>85</c:v>
                </c:pt>
                <c:pt idx="171" formatCode="#,##0">
                  <c:v>85.5</c:v>
                </c:pt>
                <c:pt idx="172" formatCode="#,##0">
                  <c:v>86</c:v>
                </c:pt>
                <c:pt idx="173" formatCode="#,##0">
                  <c:v>86.5</c:v>
                </c:pt>
                <c:pt idx="174" formatCode="#,##0">
                  <c:v>87</c:v>
                </c:pt>
                <c:pt idx="175" formatCode="#,##0">
                  <c:v>87.5</c:v>
                </c:pt>
                <c:pt idx="176" formatCode="#,##0">
                  <c:v>88</c:v>
                </c:pt>
                <c:pt idx="177" formatCode="#,##0">
                  <c:v>88.5</c:v>
                </c:pt>
                <c:pt idx="178" formatCode="#,##0">
                  <c:v>89</c:v>
                </c:pt>
                <c:pt idx="179" formatCode="#,##0">
                  <c:v>89.5</c:v>
                </c:pt>
                <c:pt idx="180" formatCode="#,##0">
                  <c:v>90</c:v>
                </c:pt>
                <c:pt idx="181" formatCode="0.0">
                  <c:v>90.5</c:v>
                </c:pt>
                <c:pt idx="182" formatCode="0.0">
                  <c:v>91</c:v>
                </c:pt>
                <c:pt idx="183" formatCode="0.0">
                  <c:v>91.5</c:v>
                </c:pt>
                <c:pt idx="184" formatCode="0.0">
                  <c:v>92</c:v>
                </c:pt>
                <c:pt idx="185" formatCode="0.0">
                  <c:v>92.5</c:v>
                </c:pt>
                <c:pt idx="186" formatCode="0.0">
                  <c:v>93</c:v>
                </c:pt>
                <c:pt idx="187" formatCode="0.0">
                  <c:v>93.5</c:v>
                </c:pt>
                <c:pt idx="188" formatCode="0.0">
                  <c:v>94</c:v>
                </c:pt>
                <c:pt idx="189" formatCode="0.0">
                  <c:v>94.5</c:v>
                </c:pt>
                <c:pt idx="190" formatCode="0.0">
                  <c:v>95</c:v>
                </c:pt>
                <c:pt idx="191" formatCode="0.0">
                  <c:v>95.5</c:v>
                </c:pt>
                <c:pt idx="192" formatCode="0.0">
                  <c:v>96</c:v>
                </c:pt>
                <c:pt idx="193" formatCode="0.0">
                  <c:v>96.5</c:v>
                </c:pt>
                <c:pt idx="194" formatCode="0.0">
                  <c:v>97</c:v>
                </c:pt>
                <c:pt idx="195" formatCode="0.0">
                  <c:v>97.5</c:v>
                </c:pt>
                <c:pt idx="196" formatCode="0.0">
                  <c:v>98</c:v>
                </c:pt>
                <c:pt idx="197" formatCode="0.0">
                  <c:v>98.5</c:v>
                </c:pt>
                <c:pt idx="198" formatCode="0.0">
                  <c:v>99</c:v>
                </c:pt>
                <c:pt idx="199" formatCode="0.0">
                  <c:v>99.5</c:v>
                </c:pt>
                <c:pt idx="200" formatCode="0.0">
                  <c:v>100</c:v>
                </c:pt>
                <c:pt idx="201" formatCode="0.0">
                  <c:v>100.5</c:v>
                </c:pt>
                <c:pt idx="202" formatCode="0.0">
                  <c:v>101</c:v>
                </c:pt>
                <c:pt idx="203" formatCode="0.0">
                  <c:v>101.5</c:v>
                </c:pt>
                <c:pt idx="204" formatCode="0.0">
                  <c:v>102</c:v>
                </c:pt>
                <c:pt idx="205" formatCode="0.0">
                  <c:v>102.5</c:v>
                </c:pt>
                <c:pt idx="206" formatCode="0.0">
                  <c:v>103</c:v>
                </c:pt>
                <c:pt idx="207" formatCode="0.0">
                  <c:v>103.5</c:v>
                </c:pt>
                <c:pt idx="208" formatCode="0.0">
                  <c:v>104</c:v>
                </c:pt>
                <c:pt idx="209" formatCode="0.0">
                  <c:v>104.5</c:v>
                </c:pt>
                <c:pt idx="210" formatCode="0.0">
                  <c:v>105</c:v>
                </c:pt>
                <c:pt idx="211" formatCode="0.0">
                  <c:v>105.5</c:v>
                </c:pt>
                <c:pt idx="212" formatCode="0.0">
                  <c:v>106</c:v>
                </c:pt>
                <c:pt idx="213" formatCode="0.0">
                  <c:v>106.5</c:v>
                </c:pt>
                <c:pt idx="214" formatCode="0.0">
                  <c:v>107</c:v>
                </c:pt>
                <c:pt idx="215" formatCode="0.0">
                  <c:v>107.5</c:v>
                </c:pt>
                <c:pt idx="216" formatCode="0.0">
                  <c:v>108</c:v>
                </c:pt>
                <c:pt idx="217" formatCode="0.0">
                  <c:v>108.5</c:v>
                </c:pt>
                <c:pt idx="218" formatCode="0.0">
                  <c:v>109</c:v>
                </c:pt>
                <c:pt idx="219" formatCode="0.0">
                  <c:v>109.5</c:v>
                </c:pt>
                <c:pt idx="220" formatCode="0.0">
                  <c:v>110</c:v>
                </c:pt>
                <c:pt idx="221" formatCode="0.0">
                  <c:v>110.5</c:v>
                </c:pt>
                <c:pt idx="222" formatCode="0.0">
                  <c:v>111</c:v>
                </c:pt>
                <c:pt idx="223" formatCode="0.0">
                  <c:v>111.5</c:v>
                </c:pt>
                <c:pt idx="224" formatCode="0.0">
                  <c:v>112</c:v>
                </c:pt>
                <c:pt idx="225" formatCode="0.0">
                  <c:v>112.5</c:v>
                </c:pt>
                <c:pt idx="226" formatCode="0.0">
                  <c:v>113</c:v>
                </c:pt>
                <c:pt idx="227" formatCode="0.0">
                  <c:v>113.5</c:v>
                </c:pt>
                <c:pt idx="228" formatCode="0.0">
                  <c:v>114</c:v>
                </c:pt>
                <c:pt idx="229" formatCode="0.0">
                  <c:v>114.5</c:v>
                </c:pt>
                <c:pt idx="230" formatCode="0.0">
                  <c:v>115</c:v>
                </c:pt>
                <c:pt idx="231" formatCode="0.0">
                  <c:v>115.5</c:v>
                </c:pt>
                <c:pt idx="232" formatCode="0.0">
                  <c:v>116</c:v>
                </c:pt>
                <c:pt idx="233" formatCode="0.0">
                  <c:v>116.5</c:v>
                </c:pt>
                <c:pt idx="234" formatCode="0.0">
                  <c:v>117</c:v>
                </c:pt>
                <c:pt idx="235" formatCode="0.0">
                  <c:v>117.5</c:v>
                </c:pt>
                <c:pt idx="236" formatCode="0.0">
                  <c:v>118</c:v>
                </c:pt>
                <c:pt idx="237" formatCode="0.0">
                  <c:v>118.5</c:v>
                </c:pt>
                <c:pt idx="238" formatCode="0.0">
                  <c:v>119</c:v>
                </c:pt>
                <c:pt idx="239" formatCode="0.0">
                  <c:v>119.5</c:v>
                </c:pt>
                <c:pt idx="240" formatCode="0.0">
                  <c:v>120</c:v>
                </c:pt>
                <c:pt idx="241" formatCode="0.0">
                  <c:v>120.5</c:v>
                </c:pt>
                <c:pt idx="242" formatCode="0.0">
                  <c:v>121</c:v>
                </c:pt>
                <c:pt idx="243" formatCode="0.0">
                  <c:v>121.5</c:v>
                </c:pt>
                <c:pt idx="244" formatCode="0.0">
                  <c:v>122</c:v>
                </c:pt>
                <c:pt idx="245" formatCode="0.0">
                  <c:v>122.5</c:v>
                </c:pt>
                <c:pt idx="246" formatCode="0.0">
                  <c:v>123</c:v>
                </c:pt>
                <c:pt idx="247" formatCode="0.0">
                  <c:v>123.5</c:v>
                </c:pt>
                <c:pt idx="248" formatCode="0.0">
                  <c:v>124</c:v>
                </c:pt>
                <c:pt idx="249" formatCode="0.0">
                  <c:v>124.5</c:v>
                </c:pt>
                <c:pt idx="250" formatCode="0.0">
                  <c:v>125</c:v>
                </c:pt>
                <c:pt idx="251" formatCode="0.0">
                  <c:v>125.5</c:v>
                </c:pt>
                <c:pt idx="252" formatCode="0.0">
                  <c:v>126</c:v>
                </c:pt>
                <c:pt idx="253" formatCode="0.0">
                  <c:v>126.5</c:v>
                </c:pt>
                <c:pt idx="254" formatCode="0.0">
                  <c:v>127</c:v>
                </c:pt>
                <c:pt idx="255" formatCode="0.0">
                  <c:v>127.5</c:v>
                </c:pt>
                <c:pt idx="256" formatCode="0.0">
                  <c:v>128</c:v>
                </c:pt>
                <c:pt idx="257" formatCode="0.0">
                  <c:v>128.5</c:v>
                </c:pt>
                <c:pt idx="258" formatCode="0.0">
                  <c:v>129</c:v>
                </c:pt>
                <c:pt idx="259" formatCode="0.0">
                  <c:v>129.5</c:v>
                </c:pt>
                <c:pt idx="260" formatCode="0.0">
                  <c:v>130</c:v>
                </c:pt>
                <c:pt idx="261" formatCode="0.0">
                  <c:v>130.5</c:v>
                </c:pt>
                <c:pt idx="262" formatCode="0.0">
                  <c:v>131</c:v>
                </c:pt>
                <c:pt idx="263" formatCode="0.0">
                  <c:v>131.5</c:v>
                </c:pt>
                <c:pt idx="264" formatCode="0.0">
                  <c:v>132</c:v>
                </c:pt>
                <c:pt idx="265" formatCode="0.0">
                  <c:v>132.5</c:v>
                </c:pt>
                <c:pt idx="266" formatCode="0.0">
                  <c:v>133</c:v>
                </c:pt>
                <c:pt idx="267" formatCode="0.0">
                  <c:v>133.5</c:v>
                </c:pt>
                <c:pt idx="268" formatCode="0.0">
                  <c:v>134</c:v>
                </c:pt>
                <c:pt idx="269" formatCode="0.0">
                  <c:v>134.5</c:v>
                </c:pt>
                <c:pt idx="270" formatCode="0.0">
                  <c:v>135</c:v>
                </c:pt>
                <c:pt idx="271" formatCode="0.0">
                  <c:v>135.5</c:v>
                </c:pt>
                <c:pt idx="272" formatCode="0.0">
                  <c:v>136</c:v>
                </c:pt>
                <c:pt idx="273" formatCode="0.0">
                  <c:v>136.5</c:v>
                </c:pt>
                <c:pt idx="274" formatCode="0.0">
                  <c:v>137</c:v>
                </c:pt>
                <c:pt idx="275" formatCode="0.0">
                  <c:v>137.5</c:v>
                </c:pt>
                <c:pt idx="276" formatCode="0.0">
                  <c:v>138</c:v>
                </c:pt>
                <c:pt idx="277" formatCode="0.0">
                  <c:v>138.5</c:v>
                </c:pt>
                <c:pt idx="278" formatCode="0.0">
                  <c:v>139</c:v>
                </c:pt>
                <c:pt idx="279" formatCode="0.0">
                  <c:v>139.5</c:v>
                </c:pt>
                <c:pt idx="280" formatCode="0.0">
                  <c:v>140</c:v>
                </c:pt>
                <c:pt idx="281" formatCode="0.0">
                  <c:v>140.5</c:v>
                </c:pt>
                <c:pt idx="282" formatCode="0.0">
                  <c:v>141</c:v>
                </c:pt>
                <c:pt idx="283" formatCode="0.0">
                  <c:v>141.5</c:v>
                </c:pt>
                <c:pt idx="284" formatCode="0.0">
                  <c:v>142</c:v>
                </c:pt>
                <c:pt idx="285" formatCode="0.0">
                  <c:v>142.5</c:v>
                </c:pt>
                <c:pt idx="286" formatCode="0.0">
                  <c:v>143</c:v>
                </c:pt>
                <c:pt idx="287" formatCode="0.0">
                  <c:v>143.5</c:v>
                </c:pt>
                <c:pt idx="288" formatCode="0.0">
                  <c:v>144</c:v>
                </c:pt>
                <c:pt idx="289" formatCode="0.0">
                  <c:v>144.5</c:v>
                </c:pt>
                <c:pt idx="290" formatCode="0.0">
                  <c:v>145</c:v>
                </c:pt>
                <c:pt idx="291" formatCode="0.0">
                  <c:v>145.5</c:v>
                </c:pt>
                <c:pt idx="292" formatCode="0.0">
                  <c:v>146</c:v>
                </c:pt>
                <c:pt idx="293" formatCode="0.0">
                  <c:v>146.5</c:v>
                </c:pt>
                <c:pt idx="294" formatCode="0.0">
                  <c:v>147</c:v>
                </c:pt>
                <c:pt idx="295" formatCode="0.0">
                  <c:v>147.5</c:v>
                </c:pt>
                <c:pt idx="296" formatCode="0.0">
                  <c:v>148</c:v>
                </c:pt>
                <c:pt idx="297" formatCode="0.0">
                  <c:v>148.5</c:v>
                </c:pt>
                <c:pt idx="298" formatCode="0.0">
                  <c:v>149</c:v>
                </c:pt>
                <c:pt idx="299" formatCode="0.0">
                  <c:v>149.5</c:v>
                </c:pt>
                <c:pt idx="300" formatCode="0.0">
                  <c:v>150</c:v>
                </c:pt>
                <c:pt idx="301" formatCode="0.0">
                  <c:v>150.5</c:v>
                </c:pt>
                <c:pt idx="302" formatCode="0.0">
                  <c:v>151</c:v>
                </c:pt>
                <c:pt idx="303" formatCode="0.0">
                  <c:v>151.5</c:v>
                </c:pt>
                <c:pt idx="304" formatCode="0.0">
                  <c:v>152</c:v>
                </c:pt>
                <c:pt idx="305" formatCode="0.0">
                  <c:v>152.5</c:v>
                </c:pt>
                <c:pt idx="306" formatCode="0.0">
                  <c:v>153</c:v>
                </c:pt>
                <c:pt idx="307" formatCode="0.0">
                  <c:v>153.5</c:v>
                </c:pt>
                <c:pt idx="308" formatCode="0.0">
                  <c:v>154</c:v>
                </c:pt>
                <c:pt idx="309" formatCode="0.0">
                  <c:v>154.5</c:v>
                </c:pt>
                <c:pt idx="310" formatCode="0.0">
                  <c:v>155</c:v>
                </c:pt>
                <c:pt idx="311" formatCode="0.0">
                  <c:v>155.5</c:v>
                </c:pt>
                <c:pt idx="312" formatCode="0.0">
                  <c:v>156</c:v>
                </c:pt>
                <c:pt idx="313" formatCode="0.0">
                  <c:v>156.5</c:v>
                </c:pt>
                <c:pt idx="314" formatCode="0.0">
                  <c:v>157</c:v>
                </c:pt>
                <c:pt idx="315" formatCode="0.0">
                  <c:v>157.5</c:v>
                </c:pt>
                <c:pt idx="316" formatCode="0.0">
                  <c:v>158</c:v>
                </c:pt>
                <c:pt idx="317" formatCode="0.0">
                  <c:v>158.5</c:v>
                </c:pt>
                <c:pt idx="318" formatCode="0.0">
                  <c:v>159</c:v>
                </c:pt>
                <c:pt idx="319" formatCode="0.0">
                  <c:v>159.5</c:v>
                </c:pt>
                <c:pt idx="320" formatCode="0.0">
                  <c:v>160</c:v>
                </c:pt>
                <c:pt idx="321" formatCode="0.0">
                  <c:v>160.5</c:v>
                </c:pt>
                <c:pt idx="322" formatCode="0.0">
                  <c:v>161</c:v>
                </c:pt>
                <c:pt idx="323" formatCode="0.0">
                  <c:v>161.5</c:v>
                </c:pt>
                <c:pt idx="324" formatCode="0.0">
                  <c:v>162</c:v>
                </c:pt>
                <c:pt idx="325" formatCode="0.0">
                  <c:v>162.5</c:v>
                </c:pt>
                <c:pt idx="326" formatCode="0.0">
                  <c:v>163</c:v>
                </c:pt>
                <c:pt idx="327" formatCode="0.0">
                  <c:v>163.5</c:v>
                </c:pt>
                <c:pt idx="328" formatCode="0.0">
                  <c:v>164</c:v>
                </c:pt>
                <c:pt idx="329" formatCode="0.0">
                  <c:v>164.5</c:v>
                </c:pt>
                <c:pt idx="330" formatCode="0.0">
                  <c:v>165</c:v>
                </c:pt>
                <c:pt idx="331" formatCode="0.0">
                  <c:v>165.5</c:v>
                </c:pt>
                <c:pt idx="332" formatCode="0.0">
                  <c:v>166</c:v>
                </c:pt>
                <c:pt idx="333" formatCode="0.0">
                  <c:v>166.5</c:v>
                </c:pt>
                <c:pt idx="334" formatCode="0.0">
                  <c:v>167</c:v>
                </c:pt>
                <c:pt idx="335" formatCode="0.0">
                  <c:v>167.5</c:v>
                </c:pt>
                <c:pt idx="336" formatCode="0.0">
                  <c:v>168</c:v>
                </c:pt>
                <c:pt idx="337" formatCode="0.0">
                  <c:v>168.5</c:v>
                </c:pt>
                <c:pt idx="338" formatCode="0.0">
                  <c:v>169</c:v>
                </c:pt>
                <c:pt idx="339" formatCode="0.0">
                  <c:v>169.5</c:v>
                </c:pt>
                <c:pt idx="340" formatCode="0.0">
                  <c:v>170</c:v>
                </c:pt>
                <c:pt idx="341" formatCode="0.0">
                  <c:v>170.5</c:v>
                </c:pt>
                <c:pt idx="342" formatCode="0.0">
                  <c:v>171</c:v>
                </c:pt>
                <c:pt idx="343" formatCode="0.0">
                  <c:v>171.5</c:v>
                </c:pt>
                <c:pt idx="344" formatCode="0.0">
                  <c:v>172</c:v>
                </c:pt>
                <c:pt idx="345" formatCode="0.0">
                  <c:v>172.5</c:v>
                </c:pt>
                <c:pt idx="346" formatCode="0.0">
                  <c:v>173</c:v>
                </c:pt>
                <c:pt idx="347" formatCode="0.0">
                  <c:v>173.5</c:v>
                </c:pt>
                <c:pt idx="348" formatCode="0.0">
                  <c:v>174</c:v>
                </c:pt>
                <c:pt idx="349" formatCode="0.0">
                  <c:v>174.5</c:v>
                </c:pt>
                <c:pt idx="350" formatCode="0.0">
                  <c:v>175</c:v>
                </c:pt>
                <c:pt idx="351" formatCode="0.0">
                  <c:v>175.5</c:v>
                </c:pt>
                <c:pt idx="352" formatCode="0.0">
                  <c:v>176</c:v>
                </c:pt>
                <c:pt idx="353" formatCode="0.0">
                  <c:v>176.5</c:v>
                </c:pt>
                <c:pt idx="354" formatCode="0.0">
                  <c:v>177</c:v>
                </c:pt>
                <c:pt idx="355" formatCode="0.0">
                  <c:v>177.5</c:v>
                </c:pt>
                <c:pt idx="356" formatCode="0.0">
                  <c:v>178</c:v>
                </c:pt>
                <c:pt idx="357" formatCode="0.0">
                  <c:v>178.5</c:v>
                </c:pt>
                <c:pt idx="358" formatCode="0.0">
                  <c:v>179</c:v>
                </c:pt>
                <c:pt idx="359" formatCode="0.0">
                  <c:v>179.5</c:v>
                </c:pt>
                <c:pt idx="360" formatCode="0.0">
                  <c:v>180</c:v>
                </c:pt>
                <c:pt idx="361" formatCode="0.0">
                  <c:v>180.5</c:v>
                </c:pt>
                <c:pt idx="362" formatCode="0.0">
                  <c:v>181</c:v>
                </c:pt>
                <c:pt idx="363" formatCode="0.0">
                  <c:v>181.5</c:v>
                </c:pt>
                <c:pt idx="364" formatCode="0.0">
                  <c:v>182</c:v>
                </c:pt>
                <c:pt idx="365" formatCode="0.0">
                  <c:v>182.5</c:v>
                </c:pt>
                <c:pt idx="366" formatCode="0.0">
                  <c:v>183</c:v>
                </c:pt>
                <c:pt idx="367" formatCode="0.0">
                  <c:v>183.5</c:v>
                </c:pt>
                <c:pt idx="368" formatCode="0.0">
                  <c:v>184</c:v>
                </c:pt>
                <c:pt idx="369" formatCode="0.0">
                  <c:v>184.5</c:v>
                </c:pt>
                <c:pt idx="370" formatCode="0.0">
                  <c:v>185</c:v>
                </c:pt>
                <c:pt idx="371" formatCode="0.0">
                  <c:v>185.5</c:v>
                </c:pt>
                <c:pt idx="372" formatCode="0.0">
                  <c:v>186</c:v>
                </c:pt>
                <c:pt idx="373" formatCode="0.0">
                  <c:v>186.5</c:v>
                </c:pt>
                <c:pt idx="374" formatCode="0.0">
                  <c:v>187</c:v>
                </c:pt>
                <c:pt idx="375" formatCode="0.0">
                  <c:v>187.5</c:v>
                </c:pt>
                <c:pt idx="376" formatCode="0.0">
                  <c:v>188</c:v>
                </c:pt>
                <c:pt idx="377" formatCode="0.0">
                  <c:v>188.5</c:v>
                </c:pt>
                <c:pt idx="378" formatCode="0.0">
                  <c:v>189</c:v>
                </c:pt>
                <c:pt idx="379" formatCode="0.0">
                  <c:v>189.5</c:v>
                </c:pt>
                <c:pt idx="380" formatCode="0.0">
                  <c:v>190</c:v>
                </c:pt>
                <c:pt idx="381" formatCode="0.0">
                  <c:v>190.5</c:v>
                </c:pt>
                <c:pt idx="382" formatCode="0.0">
                  <c:v>191</c:v>
                </c:pt>
                <c:pt idx="383" formatCode="0.0">
                  <c:v>191.5</c:v>
                </c:pt>
                <c:pt idx="384" formatCode="0.0">
                  <c:v>192</c:v>
                </c:pt>
                <c:pt idx="385" formatCode="0.0">
                  <c:v>192.5</c:v>
                </c:pt>
                <c:pt idx="386" formatCode="0.0">
                  <c:v>193</c:v>
                </c:pt>
                <c:pt idx="387" formatCode="0.0">
                  <c:v>193.5</c:v>
                </c:pt>
                <c:pt idx="388" formatCode="0.0">
                  <c:v>194</c:v>
                </c:pt>
                <c:pt idx="389" formatCode="0.0">
                  <c:v>194.5</c:v>
                </c:pt>
                <c:pt idx="390" formatCode="0.0">
                  <c:v>195</c:v>
                </c:pt>
                <c:pt idx="391" formatCode="0.0">
                  <c:v>195.5</c:v>
                </c:pt>
                <c:pt idx="392" formatCode="0.0">
                  <c:v>196</c:v>
                </c:pt>
                <c:pt idx="393" formatCode="0.0">
                  <c:v>196.5</c:v>
                </c:pt>
                <c:pt idx="394" formatCode="0.0">
                  <c:v>197</c:v>
                </c:pt>
                <c:pt idx="395" formatCode="0.0">
                  <c:v>197.5</c:v>
                </c:pt>
                <c:pt idx="396" formatCode="0.0">
                  <c:v>198</c:v>
                </c:pt>
                <c:pt idx="397" formatCode="0.0">
                  <c:v>198.5</c:v>
                </c:pt>
                <c:pt idx="398" formatCode="0.0">
                  <c:v>199</c:v>
                </c:pt>
                <c:pt idx="399" formatCode="0.0">
                  <c:v>199.5</c:v>
                </c:pt>
                <c:pt idx="400" formatCode="0.0">
                  <c:v>200</c:v>
                </c:pt>
                <c:pt idx="401" formatCode="0.0">
                  <c:v>200.5</c:v>
                </c:pt>
                <c:pt idx="402" formatCode="0.0">
                  <c:v>201</c:v>
                </c:pt>
                <c:pt idx="403" formatCode="0.0">
                  <c:v>201.5</c:v>
                </c:pt>
                <c:pt idx="404" formatCode="0.0">
                  <c:v>202</c:v>
                </c:pt>
                <c:pt idx="405" formatCode="0.0">
                  <c:v>202.5</c:v>
                </c:pt>
                <c:pt idx="406" formatCode="0.0">
                  <c:v>203</c:v>
                </c:pt>
                <c:pt idx="407" formatCode="0.0">
                  <c:v>203.5</c:v>
                </c:pt>
                <c:pt idx="408" formatCode="0.0">
                  <c:v>204</c:v>
                </c:pt>
                <c:pt idx="409" formatCode="0.0">
                  <c:v>204.5</c:v>
                </c:pt>
                <c:pt idx="410" formatCode="0.0">
                  <c:v>205</c:v>
                </c:pt>
                <c:pt idx="411" formatCode="0.0">
                  <c:v>205.5</c:v>
                </c:pt>
                <c:pt idx="412" formatCode="0.0">
                  <c:v>206</c:v>
                </c:pt>
                <c:pt idx="413" formatCode="0.0">
                  <c:v>206.5</c:v>
                </c:pt>
                <c:pt idx="414" formatCode="0.0">
                  <c:v>207</c:v>
                </c:pt>
                <c:pt idx="415" formatCode="0.0">
                  <c:v>207.5</c:v>
                </c:pt>
                <c:pt idx="416" formatCode="0.0">
                  <c:v>208</c:v>
                </c:pt>
                <c:pt idx="417" formatCode="0.0">
                  <c:v>208.5</c:v>
                </c:pt>
                <c:pt idx="418" formatCode="0.0">
                  <c:v>209</c:v>
                </c:pt>
                <c:pt idx="419" formatCode="0.0">
                  <c:v>209.5</c:v>
                </c:pt>
                <c:pt idx="420" formatCode="0.0">
                  <c:v>210</c:v>
                </c:pt>
                <c:pt idx="421" formatCode="0.0">
                  <c:v>210.5</c:v>
                </c:pt>
                <c:pt idx="422" formatCode="0.0">
                  <c:v>211</c:v>
                </c:pt>
                <c:pt idx="423" formatCode="0.0">
                  <c:v>211.5</c:v>
                </c:pt>
                <c:pt idx="424" formatCode="0.0">
                  <c:v>212</c:v>
                </c:pt>
                <c:pt idx="425" formatCode="0.0">
                  <c:v>212.5</c:v>
                </c:pt>
                <c:pt idx="426" formatCode="0.0">
                  <c:v>213</c:v>
                </c:pt>
                <c:pt idx="427" formatCode="0.0">
                  <c:v>213.5</c:v>
                </c:pt>
                <c:pt idx="428" formatCode="0.0">
                  <c:v>214</c:v>
                </c:pt>
                <c:pt idx="429" formatCode="0.0">
                  <c:v>214.5</c:v>
                </c:pt>
                <c:pt idx="430" formatCode="0.0">
                  <c:v>215</c:v>
                </c:pt>
                <c:pt idx="431" formatCode="0.0">
                  <c:v>215.5</c:v>
                </c:pt>
                <c:pt idx="432" formatCode="0.0">
                  <c:v>216</c:v>
                </c:pt>
                <c:pt idx="433" formatCode="0.0">
                  <c:v>216.5</c:v>
                </c:pt>
                <c:pt idx="434" formatCode="0.0">
                  <c:v>217</c:v>
                </c:pt>
                <c:pt idx="435" formatCode="0.0">
                  <c:v>217.5</c:v>
                </c:pt>
                <c:pt idx="436" formatCode="0.0">
                  <c:v>218</c:v>
                </c:pt>
                <c:pt idx="437" formatCode="0.0">
                  <c:v>218.5</c:v>
                </c:pt>
                <c:pt idx="438" formatCode="0.0">
                  <c:v>219</c:v>
                </c:pt>
                <c:pt idx="439" formatCode="0.0">
                  <c:v>219.5</c:v>
                </c:pt>
                <c:pt idx="440" formatCode="0.0">
                  <c:v>220</c:v>
                </c:pt>
                <c:pt idx="441" formatCode="0.0">
                  <c:v>220.5</c:v>
                </c:pt>
                <c:pt idx="442" formatCode="0.0">
                  <c:v>221</c:v>
                </c:pt>
                <c:pt idx="443" formatCode="0.0">
                  <c:v>221.5</c:v>
                </c:pt>
                <c:pt idx="444" formatCode="0.0">
                  <c:v>222</c:v>
                </c:pt>
                <c:pt idx="445" formatCode="0.0">
                  <c:v>222.5</c:v>
                </c:pt>
                <c:pt idx="446" formatCode="0.0">
                  <c:v>223</c:v>
                </c:pt>
                <c:pt idx="447" formatCode="0.0">
                  <c:v>223.5</c:v>
                </c:pt>
                <c:pt idx="448" formatCode="0.0">
                  <c:v>224</c:v>
                </c:pt>
                <c:pt idx="449" formatCode="0.0">
                  <c:v>224.5</c:v>
                </c:pt>
                <c:pt idx="450" formatCode="0.0">
                  <c:v>225</c:v>
                </c:pt>
                <c:pt idx="451" formatCode="0.0">
                  <c:v>225.5</c:v>
                </c:pt>
                <c:pt idx="452" formatCode="0.0">
                  <c:v>226</c:v>
                </c:pt>
                <c:pt idx="453" formatCode="0.0">
                  <c:v>226.5</c:v>
                </c:pt>
                <c:pt idx="454" formatCode="0.0">
                  <c:v>227</c:v>
                </c:pt>
                <c:pt idx="455" formatCode="0.0">
                  <c:v>227.5</c:v>
                </c:pt>
                <c:pt idx="456" formatCode="0.0">
                  <c:v>228</c:v>
                </c:pt>
                <c:pt idx="457" formatCode="0.0">
                  <c:v>228.5</c:v>
                </c:pt>
                <c:pt idx="458" formatCode="0.0">
                  <c:v>229</c:v>
                </c:pt>
                <c:pt idx="459" formatCode="0.0">
                  <c:v>229.5</c:v>
                </c:pt>
                <c:pt idx="460" formatCode="0.0">
                  <c:v>230</c:v>
                </c:pt>
                <c:pt idx="461" formatCode="0.0">
                  <c:v>230.5</c:v>
                </c:pt>
                <c:pt idx="462" formatCode="0.0">
                  <c:v>231</c:v>
                </c:pt>
                <c:pt idx="463" formatCode="0.0">
                  <c:v>231.5</c:v>
                </c:pt>
                <c:pt idx="464" formatCode="0.0">
                  <c:v>232</c:v>
                </c:pt>
                <c:pt idx="465" formatCode="0.0">
                  <c:v>232.5</c:v>
                </c:pt>
                <c:pt idx="466" formatCode="0.0">
                  <c:v>233</c:v>
                </c:pt>
                <c:pt idx="467" formatCode="0.0">
                  <c:v>233.5</c:v>
                </c:pt>
                <c:pt idx="468" formatCode="0.0">
                  <c:v>234</c:v>
                </c:pt>
                <c:pt idx="469" formatCode="0.0">
                  <c:v>234.5</c:v>
                </c:pt>
                <c:pt idx="470" formatCode="0.0">
                  <c:v>235</c:v>
                </c:pt>
                <c:pt idx="471" formatCode="0.0">
                  <c:v>235.5</c:v>
                </c:pt>
                <c:pt idx="472" formatCode="0.0">
                  <c:v>236</c:v>
                </c:pt>
                <c:pt idx="473" formatCode="0.0">
                  <c:v>236.5</c:v>
                </c:pt>
                <c:pt idx="474" formatCode="0.0">
                  <c:v>237</c:v>
                </c:pt>
                <c:pt idx="475" formatCode="0.0">
                  <c:v>237.5</c:v>
                </c:pt>
                <c:pt idx="476" formatCode="0.0">
                  <c:v>238</c:v>
                </c:pt>
                <c:pt idx="477" formatCode="0.0">
                  <c:v>238.5</c:v>
                </c:pt>
                <c:pt idx="478" formatCode="0.0">
                  <c:v>239</c:v>
                </c:pt>
                <c:pt idx="479" formatCode="0.0">
                  <c:v>239.5</c:v>
                </c:pt>
                <c:pt idx="480" formatCode="0.0">
                  <c:v>240</c:v>
                </c:pt>
                <c:pt idx="481" formatCode="0.0">
                  <c:v>240.5</c:v>
                </c:pt>
                <c:pt idx="482" formatCode="0.0">
                  <c:v>241</c:v>
                </c:pt>
                <c:pt idx="483" formatCode="0.0">
                  <c:v>241.5</c:v>
                </c:pt>
                <c:pt idx="484" formatCode="0.0">
                  <c:v>242</c:v>
                </c:pt>
                <c:pt idx="485" formatCode="0.0">
                  <c:v>242.5</c:v>
                </c:pt>
                <c:pt idx="486" formatCode="0.0">
                  <c:v>243</c:v>
                </c:pt>
                <c:pt idx="487" formatCode="0.0">
                  <c:v>243.5</c:v>
                </c:pt>
                <c:pt idx="488" formatCode="0.0">
                  <c:v>244</c:v>
                </c:pt>
                <c:pt idx="489" formatCode="0.0">
                  <c:v>244.5</c:v>
                </c:pt>
                <c:pt idx="490" formatCode="0.0">
                  <c:v>245</c:v>
                </c:pt>
                <c:pt idx="491" formatCode="0.0">
                  <c:v>245.5</c:v>
                </c:pt>
                <c:pt idx="492" formatCode="0.0">
                  <c:v>246</c:v>
                </c:pt>
                <c:pt idx="493" formatCode="0.0">
                  <c:v>246.5</c:v>
                </c:pt>
                <c:pt idx="494" formatCode="0.0">
                  <c:v>247</c:v>
                </c:pt>
                <c:pt idx="495" formatCode="0.0">
                  <c:v>247.5</c:v>
                </c:pt>
                <c:pt idx="496" formatCode="0.0">
                  <c:v>248</c:v>
                </c:pt>
                <c:pt idx="497" formatCode="0.0">
                  <c:v>248.5</c:v>
                </c:pt>
                <c:pt idx="498" formatCode="0.0">
                  <c:v>249</c:v>
                </c:pt>
                <c:pt idx="499" formatCode="0.0">
                  <c:v>249.5</c:v>
                </c:pt>
                <c:pt idx="500" formatCode="0.0">
                  <c:v>250</c:v>
                </c:pt>
                <c:pt idx="501" formatCode="0.0">
                  <c:v>250.5</c:v>
                </c:pt>
                <c:pt idx="502" formatCode="0.0">
                  <c:v>251</c:v>
                </c:pt>
                <c:pt idx="503" formatCode="0.0">
                  <c:v>251.5</c:v>
                </c:pt>
                <c:pt idx="504" formatCode="0.0">
                  <c:v>252</c:v>
                </c:pt>
                <c:pt idx="505" formatCode="0.0">
                  <c:v>252.5</c:v>
                </c:pt>
                <c:pt idx="506" formatCode="0.0">
                  <c:v>253</c:v>
                </c:pt>
                <c:pt idx="507" formatCode="0.0">
                  <c:v>253.5</c:v>
                </c:pt>
                <c:pt idx="508" formatCode="0.0">
                  <c:v>254</c:v>
                </c:pt>
                <c:pt idx="509" formatCode="0.0">
                  <c:v>254.5</c:v>
                </c:pt>
                <c:pt idx="510" formatCode="0.0">
                  <c:v>255</c:v>
                </c:pt>
                <c:pt idx="511" formatCode="0.0">
                  <c:v>255.5</c:v>
                </c:pt>
                <c:pt idx="512" formatCode="0.0">
                  <c:v>256</c:v>
                </c:pt>
                <c:pt idx="513" formatCode="0.0">
                  <c:v>256.5</c:v>
                </c:pt>
                <c:pt idx="514" formatCode="0.0">
                  <c:v>257</c:v>
                </c:pt>
                <c:pt idx="515" formatCode="0.0">
                  <c:v>257.5</c:v>
                </c:pt>
                <c:pt idx="516" formatCode="0.0">
                  <c:v>258</c:v>
                </c:pt>
                <c:pt idx="517" formatCode="0.0">
                  <c:v>258.5</c:v>
                </c:pt>
                <c:pt idx="518" formatCode="0.0">
                  <c:v>259</c:v>
                </c:pt>
                <c:pt idx="519" formatCode="0.0">
                  <c:v>259.5</c:v>
                </c:pt>
                <c:pt idx="520" formatCode="0.0">
                  <c:v>260</c:v>
                </c:pt>
                <c:pt idx="521" formatCode="0.0">
                  <c:v>260.5</c:v>
                </c:pt>
                <c:pt idx="522" formatCode="0.0">
                  <c:v>261</c:v>
                </c:pt>
                <c:pt idx="523" formatCode="0.0">
                  <c:v>261.5</c:v>
                </c:pt>
                <c:pt idx="524" formatCode="0.0">
                  <c:v>262</c:v>
                </c:pt>
                <c:pt idx="525" formatCode="0.0">
                  <c:v>262.5</c:v>
                </c:pt>
                <c:pt idx="526" formatCode="0.0">
                  <c:v>263</c:v>
                </c:pt>
                <c:pt idx="527" formatCode="0.0">
                  <c:v>263.5</c:v>
                </c:pt>
                <c:pt idx="528" formatCode="0.0">
                  <c:v>264</c:v>
                </c:pt>
                <c:pt idx="529" formatCode="0.0">
                  <c:v>264.5</c:v>
                </c:pt>
                <c:pt idx="530" formatCode="0.0">
                  <c:v>265</c:v>
                </c:pt>
                <c:pt idx="531" formatCode="0.0">
                  <c:v>265.5</c:v>
                </c:pt>
                <c:pt idx="532" formatCode="0.0">
                  <c:v>266</c:v>
                </c:pt>
                <c:pt idx="533" formatCode="0.0">
                  <c:v>266.5</c:v>
                </c:pt>
                <c:pt idx="534" formatCode="0.0">
                  <c:v>267</c:v>
                </c:pt>
                <c:pt idx="535" formatCode="0.0">
                  <c:v>267.5</c:v>
                </c:pt>
                <c:pt idx="536" formatCode="0.0">
                  <c:v>268</c:v>
                </c:pt>
                <c:pt idx="537" formatCode="0.0">
                  <c:v>268.5</c:v>
                </c:pt>
                <c:pt idx="538" formatCode="0.0">
                  <c:v>269</c:v>
                </c:pt>
                <c:pt idx="539" formatCode="0.0">
                  <c:v>269.5</c:v>
                </c:pt>
                <c:pt idx="540" formatCode="0.0">
                  <c:v>270</c:v>
                </c:pt>
                <c:pt idx="541" formatCode="0.0">
                  <c:v>270.5</c:v>
                </c:pt>
                <c:pt idx="542" formatCode="0.0">
                  <c:v>271</c:v>
                </c:pt>
                <c:pt idx="543" formatCode="0.0">
                  <c:v>271.5</c:v>
                </c:pt>
                <c:pt idx="544" formatCode="0.0">
                  <c:v>272</c:v>
                </c:pt>
                <c:pt idx="545" formatCode="0.0">
                  <c:v>272.5</c:v>
                </c:pt>
                <c:pt idx="546" formatCode="0.0">
                  <c:v>273</c:v>
                </c:pt>
                <c:pt idx="547" formatCode="0.0">
                  <c:v>273.5</c:v>
                </c:pt>
                <c:pt idx="548" formatCode="0.0">
                  <c:v>274</c:v>
                </c:pt>
                <c:pt idx="549" formatCode="0.0">
                  <c:v>274.5</c:v>
                </c:pt>
                <c:pt idx="550" formatCode="0.0">
                  <c:v>275</c:v>
                </c:pt>
                <c:pt idx="551" formatCode="0.0">
                  <c:v>275.5</c:v>
                </c:pt>
                <c:pt idx="552" formatCode="0.0">
                  <c:v>276</c:v>
                </c:pt>
                <c:pt idx="553" formatCode="0.0">
                  <c:v>276.5</c:v>
                </c:pt>
                <c:pt idx="554" formatCode="0.0">
                  <c:v>277</c:v>
                </c:pt>
                <c:pt idx="555" formatCode="0.0">
                  <c:v>277.5</c:v>
                </c:pt>
                <c:pt idx="556" formatCode="0.0">
                  <c:v>278</c:v>
                </c:pt>
                <c:pt idx="557" formatCode="0.0">
                  <c:v>278.5</c:v>
                </c:pt>
                <c:pt idx="558" formatCode="0.0">
                  <c:v>279</c:v>
                </c:pt>
                <c:pt idx="559" formatCode="0.0">
                  <c:v>279.5</c:v>
                </c:pt>
                <c:pt idx="560" formatCode="0.0">
                  <c:v>280</c:v>
                </c:pt>
                <c:pt idx="561" formatCode="0.0">
                  <c:v>280.5</c:v>
                </c:pt>
                <c:pt idx="562" formatCode="0.0">
                  <c:v>281</c:v>
                </c:pt>
                <c:pt idx="563" formatCode="0.0">
                  <c:v>281.5</c:v>
                </c:pt>
                <c:pt idx="564" formatCode="0.0">
                  <c:v>282</c:v>
                </c:pt>
                <c:pt idx="565" formatCode="0.0">
                  <c:v>282.5</c:v>
                </c:pt>
                <c:pt idx="566" formatCode="0.0">
                  <c:v>283</c:v>
                </c:pt>
                <c:pt idx="567" formatCode="0.0">
                  <c:v>283.5</c:v>
                </c:pt>
                <c:pt idx="568" formatCode="0.0">
                  <c:v>284</c:v>
                </c:pt>
                <c:pt idx="569" formatCode="0.0">
                  <c:v>284.5</c:v>
                </c:pt>
                <c:pt idx="570" formatCode="0.0">
                  <c:v>285</c:v>
                </c:pt>
                <c:pt idx="571" formatCode="0.0">
                  <c:v>285.5</c:v>
                </c:pt>
                <c:pt idx="572" formatCode="0.0">
                  <c:v>286</c:v>
                </c:pt>
                <c:pt idx="573" formatCode="0.0">
                  <c:v>286.5</c:v>
                </c:pt>
                <c:pt idx="574" formatCode="0.0">
                  <c:v>287</c:v>
                </c:pt>
                <c:pt idx="575" formatCode="0.0">
                  <c:v>287.5</c:v>
                </c:pt>
                <c:pt idx="576" formatCode="0.0">
                  <c:v>288</c:v>
                </c:pt>
                <c:pt idx="577" formatCode="0.0">
                  <c:v>288.5</c:v>
                </c:pt>
                <c:pt idx="578" formatCode="0.0">
                  <c:v>289</c:v>
                </c:pt>
                <c:pt idx="579" formatCode="0.0">
                  <c:v>289.5</c:v>
                </c:pt>
                <c:pt idx="580" formatCode="0.0">
                  <c:v>290</c:v>
                </c:pt>
                <c:pt idx="581" formatCode="0.0">
                  <c:v>290.5</c:v>
                </c:pt>
                <c:pt idx="582" formatCode="0.0">
                  <c:v>291</c:v>
                </c:pt>
                <c:pt idx="583" formatCode="0.0">
                  <c:v>291.5</c:v>
                </c:pt>
                <c:pt idx="584" formatCode="0.0">
                  <c:v>292</c:v>
                </c:pt>
                <c:pt idx="585" formatCode="0.0">
                  <c:v>292.5</c:v>
                </c:pt>
                <c:pt idx="586" formatCode="0.0">
                  <c:v>293</c:v>
                </c:pt>
                <c:pt idx="587" formatCode="0.0">
                  <c:v>293.5</c:v>
                </c:pt>
                <c:pt idx="588" formatCode="0.0">
                  <c:v>294</c:v>
                </c:pt>
                <c:pt idx="589" formatCode="0.0">
                  <c:v>294.5</c:v>
                </c:pt>
                <c:pt idx="590" formatCode="0.0">
                  <c:v>295</c:v>
                </c:pt>
                <c:pt idx="591" formatCode="0.0">
                  <c:v>295.5</c:v>
                </c:pt>
                <c:pt idx="592" formatCode="0.0">
                  <c:v>296</c:v>
                </c:pt>
                <c:pt idx="593" formatCode="0.0">
                  <c:v>296.5</c:v>
                </c:pt>
                <c:pt idx="594" formatCode="0.0">
                  <c:v>297</c:v>
                </c:pt>
                <c:pt idx="595" formatCode="0.0">
                  <c:v>297.5</c:v>
                </c:pt>
                <c:pt idx="596" formatCode="0.0">
                  <c:v>298</c:v>
                </c:pt>
                <c:pt idx="597" formatCode="0.0">
                  <c:v>298.5</c:v>
                </c:pt>
                <c:pt idx="598" formatCode="0.0">
                  <c:v>299</c:v>
                </c:pt>
                <c:pt idx="599" formatCode="0.0">
                  <c:v>299.5</c:v>
                </c:pt>
                <c:pt idx="600" formatCode="0.0">
                  <c:v>300</c:v>
                </c:pt>
                <c:pt idx="601" formatCode="0.0">
                  <c:v>300.5</c:v>
                </c:pt>
                <c:pt idx="602" formatCode="0.0">
                  <c:v>301</c:v>
                </c:pt>
                <c:pt idx="603" formatCode="0.0">
                  <c:v>301.5</c:v>
                </c:pt>
                <c:pt idx="604" formatCode="0.0">
                  <c:v>302</c:v>
                </c:pt>
                <c:pt idx="605" formatCode="0.0">
                  <c:v>302.5</c:v>
                </c:pt>
                <c:pt idx="606" formatCode="0.0">
                  <c:v>303</c:v>
                </c:pt>
                <c:pt idx="607" formatCode="0.0">
                  <c:v>303.5</c:v>
                </c:pt>
                <c:pt idx="608" formatCode="0.0">
                  <c:v>304</c:v>
                </c:pt>
                <c:pt idx="609" formatCode="0.0">
                  <c:v>304.5</c:v>
                </c:pt>
                <c:pt idx="610" formatCode="0.0">
                  <c:v>305</c:v>
                </c:pt>
                <c:pt idx="611" formatCode="0.0">
                  <c:v>305.5</c:v>
                </c:pt>
                <c:pt idx="612" formatCode="0.0">
                  <c:v>306</c:v>
                </c:pt>
                <c:pt idx="613" formatCode="0.0">
                  <c:v>306.5</c:v>
                </c:pt>
                <c:pt idx="614" formatCode="0.0">
                  <c:v>307</c:v>
                </c:pt>
                <c:pt idx="615" formatCode="0.0">
                  <c:v>307.5</c:v>
                </c:pt>
                <c:pt idx="616" formatCode="0.0">
                  <c:v>308</c:v>
                </c:pt>
                <c:pt idx="617" formatCode="0.0">
                  <c:v>308.5</c:v>
                </c:pt>
                <c:pt idx="618" formatCode="0.0">
                  <c:v>309</c:v>
                </c:pt>
                <c:pt idx="619" formatCode="0.0">
                  <c:v>309.5</c:v>
                </c:pt>
                <c:pt idx="620" formatCode="0.0">
                  <c:v>310</c:v>
                </c:pt>
                <c:pt idx="621" formatCode="0.0">
                  <c:v>310.5</c:v>
                </c:pt>
                <c:pt idx="622" formatCode="0.0">
                  <c:v>311</c:v>
                </c:pt>
                <c:pt idx="623" formatCode="0.0">
                  <c:v>311.5</c:v>
                </c:pt>
                <c:pt idx="624" formatCode="0.0">
                  <c:v>312</c:v>
                </c:pt>
                <c:pt idx="625" formatCode="0.0">
                  <c:v>312.5</c:v>
                </c:pt>
                <c:pt idx="626" formatCode="0.0">
                  <c:v>313</c:v>
                </c:pt>
                <c:pt idx="627" formatCode="0.0">
                  <c:v>313.5</c:v>
                </c:pt>
                <c:pt idx="628" formatCode="0.0">
                  <c:v>314</c:v>
                </c:pt>
                <c:pt idx="629" formatCode="0.0">
                  <c:v>314.5</c:v>
                </c:pt>
                <c:pt idx="630" formatCode="0.0">
                  <c:v>315</c:v>
                </c:pt>
                <c:pt idx="631" formatCode="0.0">
                  <c:v>315.5</c:v>
                </c:pt>
                <c:pt idx="632" formatCode="0.0">
                  <c:v>316</c:v>
                </c:pt>
                <c:pt idx="633" formatCode="0.0">
                  <c:v>316.5</c:v>
                </c:pt>
                <c:pt idx="634" formatCode="0.0">
                  <c:v>317</c:v>
                </c:pt>
                <c:pt idx="635" formatCode="0.0">
                  <c:v>317.5</c:v>
                </c:pt>
                <c:pt idx="636" formatCode="0.0">
                  <c:v>318</c:v>
                </c:pt>
                <c:pt idx="637" formatCode="0.0">
                  <c:v>318.5</c:v>
                </c:pt>
                <c:pt idx="638" formatCode="0.0">
                  <c:v>319</c:v>
                </c:pt>
                <c:pt idx="639" formatCode="0.0">
                  <c:v>319.5</c:v>
                </c:pt>
                <c:pt idx="640" formatCode="0.0">
                  <c:v>320</c:v>
                </c:pt>
                <c:pt idx="641" formatCode="0.0">
                  <c:v>320.5</c:v>
                </c:pt>
                <c:pt idx="642" formatCode="0.0">
                  <c:v>321</c:v>
                </c:pt>
                <c:pt idx="643" formatCode="0.0">
                  <c:v>321.5</c:v>
                </c:pt>
                <c:pt idx="644" formatCode="0.0">
                  <c:v>322</c:v>
                </c:pt>
                <c:pt idx="645" formatCode="0.0">
                  <c:v>322.5</c:v>
                </c:pt>
                <c:pt idx="646" formatCode="0.0">
                  <c:v>323</c:v>
                </c:pt>
                <c:pt idx="647" formatCode="0.0">
                  <c:v>323.5</c:v>
                </c:pt>
                <c:pt idx="648" formatCode="0.0">
                  <c:v>324</c:v>
                </c:pt>
                <c:pt idx="649" formatCode="0.0">
                  <c:v>324.5</c:v>
                </c:pt>
                <c:pt idx="650" formatCode="0.0">
                  <c:v>325</c:v>
                </c:pt>
                <c:pt idx="651" formatCode="0.0">
                  <c:v>325.5</c:v>
                </c:pt>
                <c:pt idx="652" formatCode="0.0">
                  <c:v>326</c:v>
                </c:pt>
                <c:pt idx="653" formatCode="0.0">
                  <c:v>326.5</c:v>
                </c:pt>
                <c:pt idx="654" formatCode="0.0">
                  <c:v>327</c:v>
                </c:pt>
                <c:pt idx="655" formatCode="0.0">
                  <c:v>327.5</c:v>
                </c:pt>
                <c:pt idx="656" formatCode="0.0">
                  <c:v>328</c:v>
                </c:pt>
                <c:pt idx="657" formatCode="0.0">
                  <c:v>328.5</c:v>
                </c:pt>
                <c:pt idx="658" formatCode="0.0">
                  <c:v>329</c:v>
                </c:pt>
                <c:pt idx="659" formatCode="0.0">
                  <c:v>329.5</c:v>
                </c:pt>
                <c:pt idx="660" formatCode="0.0">
                  <c:v>330</c:v>
                </c:pt>
                <c:pt idx="661" formatCode="0.0">
                  <c:v>330.5</c:v>
                </c:pt>
                <c:pt idx="662" formatCode="0.0">
                  <c:v>331</c:v>
                </c:pt>
                <c:pt idx="663" formatCode="0.0">
                  <c:v>331.5</c:v>
                </c:pt>
                <c:pt idx="664" formatCode="0.0">
                  <c:v>332</c:v>
                </c:pt>
                <c:pt idx="665" formatCode="0.0">
                  <c:v>332.5</c:v>
                </c:pt>
                <c:pt idx="666" formatCode="0.0">
                  <c:v>333</c:v>
                </c:pt>
                <c:pt idx="667" formatCode="0.0">
                  <c:v>333.5</c:v>
                </c:pt>
                <c:pt idx="668" formatCode="0.0">
                  <c:v>334</c:v>
                </c:pt>
                <c:pt idx="669" formatCode="0.0">
                  <c:v>334.5</c:v>
                </c:pt>
                <c:pt idx="670" formatCode="0.0">
                  <c:v>335</c:v>
                </c:pt>
                <c:pt idx="671" formatCode="0.0">
                  <c:v>335.5</c:v>
                </c:pt>
                <c:pt idx="672" formatCode="0.0">
                  <c:v>336</c:v>
                </c:pt>
                <c:pt idx="673" formatCode="0.0">
                  <c:v>336.5</c:v>
                </c:pt>
                <c:pt idx="674" formatCode="0.0">
                  <c:v>337</c:v>
                </c:pt>
                <c:pt idx="675" formatCode="0.0">
                  <c:v>337.5</c:v>
                </c:pt>
                <c:pt idx="676" formatCode="0.0">
                  <c:v>338</c:v>
                </c:pt>
                <c:pt idx="677" formatCode="0.0">
                  <c:v>338.5</c:v>
                </c:pt>
                <c:pt idx="678" formatCode="0.0">
                  <c:v>339</c:v>
                </c:pt>
                <c:pt idx="679" formatCode="0.0">
                  <c:v>339.5</c:v>
                </c:pt>
                <c:pt idx="680" formatCode="0.0">
                  <c:v>340</c:v>
                </c:pt>
                <c:pt idx="681" formatCode="0.0">
                  <c:v>340.5</c:v>
                </c:pt>
                <c:pt idx="682" formatCode="0.0">
                  <c:v>341</c:v>
                </c:pt>
                <c:pt idx="683" formatCode="0.0">
                  <c:v>341.5</c:v>
                </c:pt>
                <c:pt idx="684" formatCode="0.0">
                  <c:v>342</c:v>
                </c:pt>
                <c:pt idx="685" formatCode="0.0">
                  <c:v>342.5</c:v>
                </c:pt>
                <c:pt idx="686" formatCode="0.0">
                  <c:v>343</c:v>
                </c:pt>
                <c:pt idx="687" formatCode="0.0">
                  <c:v>343.5</c:v>
                </c:pt>
                <c:pt idx="688" formatCode="0.0">
                  <c:v>344</c:v>
                </c:pt>
                <c:pt idx="689" formatCode="0.0">
                  <c:v>344.5</c:v>
                </c:pt>
                <c:pt idx="690" formatCode="0.0">
                  <c:v>345</c:v>
                </c:pt>
                <c:pt idx="691" formatCode="0.0">
                  <c:v>345.5</c:v>
                </c:pt>
                <c:pt idx="692" formatCode="0.0">
                  <c:v>346</c:v>
                </c:pt>
                <c:pt idx="693" formatCode="0.0">
                  <c:v>346.5</c:v>
                </c:pt>
                <c:pt idx="694" formatCode="0.0">
                  <c:v>347</c:v>
                </c:pt>
                <c:pt idx="695" formatCode="0.0">
                  <c:v>347.5</c:v>
                </c:pt>
                <c:pt idx="696" formatCode="0.0">
                  <c:v>348</c:v>
                </c:pt>
                <c:pt idx="697" formatCode="0.0">
                  <c:v>348.5</c:v>
                </c:pt>
                <c:pt idx="698" formatCode="0.0">
                  <c:v>349</c:v>
                </c:pt>
                <c:pt idx="699" formatCode="0.0">
                  <c:v>349.5</c:v>
                </c:pt>
                <c:pt idx="700" formatCode="0.0">
                  <c:v>350</c:v>
                </c:pt>
                <c:pt idx="701" formatCode="0.0">
                  <c:v>350.5</c:v>
                </c:pt>
                <c:pt idx="702" formatCode="0.0">
                  <c:v>351</c:v>
                </c:pt>
                <c:pt idx="703" formatCode="0.0">
                  <c:v>351.5</c:v>
                </c:pt>
                <c:pt idx="704" formatCode="0.0">
                  <c:v>352</c:v>
                </c:pt>
                <c:pt idx="705" formatCode="0.0">
                  <c:v>352.5</c:v>
                </c:pt>
                <c:pt idx="706" formatCode="0.0">
                  <c:v>353</c:v>
                </c:pt>
                <c:pt idx="707" formatCode="0.0">
                  <c:v>353.5</c:v>
                </c:pt>
                <c:pt idx="708" formatCode="0.0">
                  <c:v>354</c:v>
                </c:pt>
                <c:pt idx="709" formatCode="0.0">
                  <c:v>354.5</c:v>
                </c:pt>
                <c:pt idx="710" formatCode="0.0">
                  <c:v>355</c:v>
                </c:pt>
                <c:pt idx="711" formatCode="0.0">
                  <c:v>355.5</c:v>
                </c:pt>
                <c:pt idx="712" formatCode="0.0">
                  <c:v>356</c:v>
                </c:pt>
                <c:pt idx="713" formatCode="0.0">
                  <c:v>356.5</c:v>
                </c:pt>
                <c:pt idx="714" formatCode="0.0">
                  <c:v>357</c:v>
                </c:pt>
                <c:pt idx="715" formatCode="0.0">
                  <c:v>357.5</c:v>
                </c:pt>
                <c:pt idx="716" formatCode="0.0">
                  <c:v>358</c:v>
                </c:pt>
                <c:pt idx="717" formatCode="0.0">
                  <c:v>358.5</c:v>
                </c:pt>
                <c:pt idx="718" formatCode="0.0">
                  <c:v>359</c:v>
                </c:pt>
                <c:pt idx="719" formatCode="0.0">
                  <c:v>359.5</c:v>
                </c:pt>
                <c:pt idx="720" formatCode="0.0">
                  <c:v>360</c:v>
                </c:pt>
                <c:pt idx="721" formatCode="0.0">
                  <c:v>360.5</c:v>
                </c:pt>
                <c:pt idx="722" formatCode="0.0">
                  <c:v>361</c:v>
                </c:pt>
                <c:pt idx="723" formatCode="0.0">
                  <c:v>361.5</c:v>
                </c:pt>
                <c:pt idx="724" formatCode="0.0">
                  <c:v>362</c:v>
                </c:pt>
                <c:pt idx="725" formatCode="0.0">
                  <c:v>362.5</c:v>
                </c:pt>
                <c:pt idx="726" formatCode="0.0">
                  <c:v>363</c:v>
                </c:pt>
                <c:pt idx="727" formatCode="0.0">
                  <c:v>363.5</c:v>
                </c:pt>
                <c:pt idx="728" formatCode="0.0">
                  <c:v>364</c:v>
                </c:pt>
                <c:pt idx="729" formatCode="0.0">
                  <c:v>364.5</c:v>
                </c:pt>
                <c:pt idx="730" formatCode="0.0">
                  <c:v>365</c:v>
                </c:pt>
                <c:pt idx="731" formatCode="0.0">
                  <c:v>365.5</c:v>
                </c:pt>
                <c:pt idx="732" formatCode="0.0">
                  <c:v>366</c:v>
                </c:pt>
                <c:pt idx="733" formatCode="0.0">
                  <c:v>366.5</c:v>
                </c:pt>
                <c:pt idx="734" formatCode="0.0">
                  <c:v>367</c:v>
                </c:pt>
                <c:pt idx="735" formatCode="0.0">
                  <c:v>367.5</c:v>
                </c:pt>
                <c:pt idx="736" formatCode="0.0">
                  <c:v>368</c:v>
                </c:pt>
                <c:pt idx="737" formatCode="0.0">
                  <c:v>368.5</c:v>
                </c:pt>
                <c:pt idx="738" formatCode="0.0">
                  <c:v>369</c:v>
                </c:pt>
                <c:pt idx="739" formatCode="0.0">
                  <c:v>369.5</c:v>
                </c:pt>
                <c:pt idx="740" formatCode="0.0">
                  <c:v>370</c:v>
                </c:pt>
                <c:pt idx="741" formatCode="0.0">
                  <c:v>370.5</c:v>
                </c:pt>
                <c:pt idx="742" formatCode="0.0">
                  <c:v>371</c:v>
                </c:pt>
                <c:pt idx="743" formatCode="0.0">
                  <c:v>371.5</c:v>
                </c:pt>
                <c:pt idx="744" formatCode="0.0">
                  <c:v>372</c:v>
                </c:pt>
                <c:pt idx="745" formatCode="0.0">
                  <c:v>372.5</c:v>
                </c:pt>
                <c:pt idx="746" formatCode="0.0">
                  <c:v>373</c:v>
                </c:pt>
                <c:pt idx="747" formatCode="0.0">
                  <c:v>373.5</c:v>
                </c:pt>
                <c:pt idx="748" formatCode="0.0">
                  <c:v>374</c:v>
                </c:pt>
                <c:pt idx="749" formatCode="0.0">
                  <c:v>374.5</c:v>
                </c:pt>
                <c:pt idx="750" formatCode="0.0">
                  <c:v>375</c:v>
                </c:pt>
                <c:pt idx="751" formatCode="0.0">
                  <c:v>375.5</c:v>
                </c:pt>
                <c:pt idx="752" formatCode="0.0">
                  <c:v>376</c:v>
                </c:pt>
                <c:pt idx="753" formatCode="0.0">
                  <c:v>376.5</c:v>
                </c:pt>
                <c:pt idx="754" formatCode="0.0">
                  <c:v>377</c:v>
                </c:pt>
                <c:pt idx="755" formatCode="0.0">
                  <c:v>377.5</c:v>
                </c:pt>
                <c:pt idx="756" formatCode="0.0">
                  <c:v>378</c:v>
                </c:pt>
                <c:pt idx="757" formatCode="0.0">
                  <c:v>378.5</c:v>
                </c:pt>
                <c:pt idx="758" formatCode="0.0">
                  <c:v>379</c:v>
                </c:pt>
                <c:pt idx="759" formatCode="0.0">
                  <c:v>379.5</c:v>
                </c:pt>
                <c:pt idx="760" formatCode="0.0">
                  <c:v>380</c:v>
                </c:pt>
                <c:pt idx="761" formatCode="0.0">
                  <c:v>380.5</c:v>
                </c:pt>
                <c:pt idx="762" formatCode="0.0">
                  <c:v>381</c:v>
                </c:pt>
                <c:pt idx="763" formatCode="0.0">
                  <c:v>381.5</c:v>
                </c:pt>
                <c:pt idx="764" formatCode="0.0">
                  <c:v>382</c:v>
                </c:pt>
                <c:pt idx="765" formatCode="0.0">
                  <c:v>382.5</c:v>
                </c:pt>
                <c:pt idx="766" formatCode="0.0">
                  <c:v>383</c:v>
                </c:pt>
                <c:pt idx="767" formatCode="0.0">
                  <c:v>383.5</c:v>
                </c:pt>
                <c:pt idx="768" formatCode="0.0">
                  <c:v>384</c:v>
                </c:pt>
                <c:pt idx="769" formatCode="0.0">
                  <c:v>384.5</c:v>
                </c:pt>
                <c:pt idx="770" formatCode="0.0">
                  <c:v>385</c:v>
                </c:pt>
                <c:pt idx="771" formatCode="0.0">
                  <c:v>385.5</c:v>
                </c:pt>
                <c:pt idx="772" formatCode="0.0">
                  <c:v>386</c:v>
                </c:pt>
                <c:pt idx="773" formatCode="0.0">
                  <c:v>386.5</c:v>
                </c:pt>
                <c:pt idx="774" formatCode="0.0">
                  <c:v>387</c:v>
                </c:pt>
                <c:pt idx="775" formatCode="0.0">
                  <c:v>387.5</c:v>
                </c:pt>
                <c:pt idx="776" formatCode="0.0">
                  <c:v>388</c:v>
                </c:pt>
                <c:pt idx="777" formatCode="0.0">
                  <c:v>388.5</c:v>
                </c:pt>
                <c:pt idx="778" formatCode="0.0">
                  <c:v>389</c:v>
                </c:pt>
                <c:pt idx="779" formatCode="0.0">
                  <c:v>389.5</c:v>
                </c:pt>
                <c:pt idx="780" formatCode="0.0">
                  <c:v>390</c:v>
                </c:pt>
                <c:pt idx="781" formatCode="0.0">
                  <c:v>390.5</c:v>
                </c:pt>
                <c:pt idx="782" formatCode="0.0">
                  <c:v>391</c:v>
                </c:pt>
                <c:pt idx="783" formatCode="0.0">
                  <c:v>391.5</c:v>
                </c:pt>
                <c:pt idx="784" formatCode="0.0">
                  <c:v>392</c:v>
                </c:pt>
                <c:pt idx="785" formatCode="0.0">
                  <c:v>392.5</c:v>
                </c:pt>
                <c:pt idx="786" formatCode="0.0">
                  <c:v>393</c:v>
                </c:pt>
                <c:pt idx="787" formatCode="0.0">
                  <c:v>393.5</c:v>
                </c:pt>
                <c:pt idx="788" formatCode="0.0">
                  <c:v>394</c:v>
                </c:pt>
                <c:pt idx="789" formatCode="0.0">
                  <c:v>394.5</c:v>
                </c:pt>
                <c:pt idx="790" formatCode="0.0">
                  <c:v>395</c:v>
                </c:pt>
                <c:pt idx="791" formatCode="0.0">
                  <c:v>395.5</c:v>
                </c:pt>
                <c:pt idx="792" formatCode="0.0">
                  <c:v>396</c:v>
                </c:pt>
                <c:pt idx="793" formatCode="0.0">
                  <c:v>396.5</c:v>
                </c:pt>
                <c:pt idx="794" formatCode="0.0">
                  <c:v>397</c:v>
                </c:pt>
                <c:pt idx="795" formatCode="0.0">
                  <c:v>397.5</c:v>
                </c:pt>
                <c:pt idx="796" formatCode="0.0">
                  <c:v>398</c:v>
                </c:pt>
                <c:pt idx="797" formatCode="0.0">
                  <c:v>398.5</c:v>
                </c:pt>
                <c:pt idx="798" formatCode="0.0">
                  <c:v>399</c:v>
                </c:pt>
                <c:pt idx="799" formatCode="0.0">
                  <c:v>399.5</c:v>
                </c:pt>
                <c:pt idx="800" formatCode="0.0">
                  <c:v>400</c:v>
                </c:pt>
                <c:pt idx="801" formatCode="0.0">
                  <c:v>400.5</c:v>
                </c:pt>
                <c:pt idx="802" formatCode="0.0">
                  <c:v>401</c:v>
                </c:pt>
                <c:pt idx="803" formatCode="0.0">
                  <c:v>401.5</c:v>
                </c:pt>
                <c:pt idx="804" formatCode="0.0">
                  <c:v>402</c:v>
                </c:pt>
                <c:pt idx="805" formatCode="0.0">
                  <c:v>402.5</c:v>
                </c:pt>
                <c:pt idx="806" formatCode="0.0">
                  <c:v>403</c:v>
                </c:pt>
                <c:pt idx="807" formatCode="0.0">
                  <c:v>403.5</c:v>
                </c:pt>
                <c:pt idx="808" formatCode="0.0">
                  <c:v>404</c:v>
                </c:pt>
                <c:pt idx="809" formatCode="0.0">
                  <c:v>404.5</c:v>
                </c:pt>
                <c:pt idx="810" formatCode="0.0">
                  <c:v>405</c:v>
                </c:pt>
                <c:pt idx="811" formatCode="0.0">
                  <c:v>405.5</c:v>
                </c:pt>
                <c:pt idx="812" formatCode="0.0">
                  <c:v>406</c:v>
                </c:pt>
                <c:pt idx="813" formatCode="0.0">
                  <c:v>406.5</c:v>
                </c:pt>
                <c:pt idx="814" formatCode="0.0">
                  <c:v>407</c:v>
                </c:pt>
                <c:pt idx="815" formatCode="0.0">
                  <c:v>407.5</c:v>
                </c:pt>
                <c:pt idx="816" formatCode="0.0">
                  <c:v>408</c:v>
                </c:pt>
                <c:pt idx="817" formatCode="0.0">
                  <c:v>408.5</c:v>
                </c:pt>
                <c:pt idx="818" formatCode="0.0">
                  <c:v>409</c:v>
                </c:pt>
                <c:pt idx="819" formatCode="0.0">
                  <c:v>409.5</c:v>
                </c:pt>
                <c:pt idx="820" formatCode="0.0">
                  <c:v>410</c:v>
                </c:pt>
                <c:pt idx="821" formatCode="0.0">
                  <c:v>410.5</c:v>
                </c:pt>
                <c:pt idx="822" formatCode="0.0">
                  <c:v>411</c:v>
                </c:pt>
                <c:pt idx="823" formatCode="0.0">
                  <c:v>411.5</c:v>
                </c:pt>
                <c:pt idx="824" formatCode="0.0">
                  <c:v>412</c:v>
                </c:pt>
                <c:pt idx="825" formatCode="0.0">
                  <c:v>412.5</c:v>
                </c:pt>
                <c:pt idx="826" formatCode="0.0">
                  <c:v>413</c:v>
                </c:pt>
                <c:pt idx="827" formatCode="0.0">
                  <c:v>413.5</c:v>
                </c:pt>
                <c:pt idx="828" formatCode="0.0">
                  <c:v>414</c:v>
                </c:pt>
                <c:pt idx="829" formatCode="0.0">
                  <c:v>414.5</c:v>
                </c:pt>
                <c:pt idx="830" formatCode="0.0">
                  <c:v>415</c:v>
                </c:pt>
                <c:pt idx="831" formatCode="0.0">
                  <c:v>415.5</c:v>
                </c:pt>
                <c:pt idx="832" formatCode="0.0">
                  <c:v>416</c:v>
                </c:pt>
                <c:pt idx="833" formatCode="0.0">
                  <c:v>416.5</c:v>
                </c:pt>
                <c:pt idx="834" formatCode="0.0">
                  <c:v>417</c:v>
                </c:pt>
                <c:pt idx="835" formatCode="0.0">
                  <c:v>417.5</c:v>
                </c:pt>
                <c:pt idx="836" formatCode="0.0">
                  <c:v>418</c:v>
                </c:pt>
                <c:pt idx="837" formatCode="0.0">
                  <c:v>418.5</c:v>
                </c:pt>
                <c:pt idx="838" formatCode="0.0">
                  <c:v>419</c:v>
                </c:pt>
                <c:pt idx="839" formatCode="0.0">
                  <c:v>419.5</c:v>
                </c:pt>
                <c:pt idx="840" formatCode="0.0">
                  <c:v>420</c:v>
                </c:pt>
                <c:pt idx="841" formatCode="0.0">
                  <c:v>420.5</c:v>
                </c:pt>
                <c:pt idx="842" formatCode="0.0">
                  <c:v>421</c:v>
                </c:pt>
                <c:pt idx="843" formatCode="0.0">
                  <c:v>421.5</c:v>
                </c:pt>
                <c:pt idx="844" formatCode="0.0">
                  <c:v>422</c:v>
                </c:pt>
                <c:pt idx="845" formatCode="0.0">
                  <c:v>422.5</c:v>
                </c:pt>
                <c:pt idx="846" formatCode="0.0">
                  <c:v>423</c:v>
                </c:pt>
                <c:pt idx="847" formatCode="0.0">
                  <c:v>423.5</c:v>
                </c:pt>
                <c:pt idx="848" formatCode="0.0">
                  <c:v>424</c:v>
                </c:pt>
                <c:pt idx="849" formatCode="0.0">
                  <c:v>424.5</c:v>
                </c:pt>
                <c:pt idx="850" formatCode="0.0">
                  <c:v>425</c:v>
                </c:pt>
                <c:pt idx="851" formatCode="0.0">
                  <c:v>425.5</c:v>
                </c:pt>
                <c:pt idx="852" formatCode="0.0">
                  <c:v>426</c:v>
                </c:pt>
                <c:pt idx="853" formatCode="0.0">
                  <c:v>426.5</c:v>
                </c:pt>
                <c:pt idx="854" formatCode="0.0">
                  <c:v>427</c:v>
                </c:pt>
                <c:pt idx="855" formatCode="0.0">
                  <c:v>427.5</c:v>
                </c:pt>
                <c:pt idx="856" formatCode="0.0">
                  <c:v>428</c:v>
                </c:pt>
                <c:pt idx="857" formatCode="0.0">
                  <c:v>428.5</c:v>
                </c:pt>
                <c:pt idx="858" formatCode="0.0">
                  <c:v>429</c:v>
                </c:pt>
                <c:pt idx="859" formatCode="0.0">
                  <c:v>429.5</c:v>
                </c:pt>
                <c:pt idx="860" formatCode="0.0">
                  <c:v>430</c:v>
                </c:pt>
                <c:pt idx="861" formatCode="0.0">
                  <c:v>430.5</c:v>
                </c:pt>
                <c:pt idx="862" formatCode="0.0">
                  <c:v>431</c:v>
                </c:pt>
                <c:pt idx="863" formatCode="0.0">
                  <c:v>431.5</c:v>
                </c:pt>
                <c:pt idx="864" formatCode="0.0">
                  <c:v>432</c:v>
                </c:pt>
                <c:pt idx="865" formatCode="0.0">
                  <c:v>432.5</c:v>
                </c:pt>
                <c:pt idx="866" formatCode="0.0">
                  <c:v>433</c:v>
                </c:pt>
                <c:pt idx="867" formatCode="0.0">
                  <c:v>433.5</c:v>
                </c:pt>
                <c:pt idx="868" formatCode="0.0">
                  <c:v>434</c:v>
                </c:pt>
                <c:pt idx="869" formatCode="0.0">
                  <c:v>434.5</c:v>
                </c:pt>
                <c:pt idx="870" formatCode="0.0">
                  <c:v>435</c:v>
                </c:pt>
                <c:pt idx="871" formatCode="0.0">
                  <c:v>435.5</c:v>
                </c:pt>
                <c:pt idx="872" formatCode="0.0">
                  <c:v>436</c:v>
                </c:pt>
                <c:pt idx="873" formatCode="0.0">
                  <c:v>436.5</c:v>
                </c:pt>
                <c:pt idx="874" formatCode="0.0">
                  <c:v>437</c:v>
                </c:pt>
                <c:pt idx="875" formatCode="0.0">
                  <c:v>437.5</c:v>
                </c:pt>
                <c:pt idx="876" formatCode="0.0">
                  <c:v>438</c:v>
                </c:pt>
                <c:pt idx="877" formatCode="0.0">
                  <c:v>438.5</c:v>
                </c:pt>
                <c:pt idx="878" formatCode="0.0">
                  <c:v>439</c:v>
                </c:pt>
                <c:pt idx="879" formatCode="0.0">
                  <c:v>439.5</c:v>
                </c:pt>
                <c:pt idx="880" formatCode="0.0">
                  <c:v>440</c:v>
                </c:pt>
                <c:pt idx="881" formatCode="0.0">
                  <c:v>440.5</c:v>
                </c:pt>
                <c:pt idx="882" formatCode="0.0">
                  <c:v>441</c:v>
                </c:pt>
                <c:pt idx="883" formatCode="0.0">
                  <c:v>441.5</c:v>
                </c:pt>
                <c:pt idx="884" formatCode="0.0">
                  <c:v>442</c:v>
                </c:pt>
                <c:pt idx="885" formatCode="0.0">
                  <c:v>442.5</c:v>
                </c:pt>
                <c:pt idx="886" formatCode="0.0">
                  <c:v>443</c:v>
                </c:pt>
                <c:pt idx="887" formatCode="0.0">
                  <c:v>443.5</c:v>
                </c:pt>
                <c:pt idx="888" formatCode="0.0">
                  <c:v>444</c:v>
                </c:pt>
                <c:pt idx="889" formatCode="0.0">
                  <c:v>444.5</c:v>
                </c:pt>
                <c:pt idx="890" formatCode="0.0">
                  <c:v>445</c:v>
                </c:pt>
                <c:pt idx="891" formatCode="0.0">
                  <c:v>445.5</c:v>
                </c:pt>
                <c:pt idx="892" formatCode="0.0">
                  <c:v>446</c:v>
                </c:pt>
                <c:pt idx="893" formatCode="0.0">
                  <c:v>446.5</c:v>
                </c:pt>
                <c:pt idx="894" formatCode="0.0">
                  <c:v>447</c:v>
                </c:pt>
                <c:pt idx="895" formatCode="0.0">
                  <c:v>447.5</c:v>
                </c:pt>
                <c:pt idx="896" formatCode="0.0">
                  <c:v>448</c:v>
                </c:pt>
                <c:pt idx="897" formatCode="0.0">
                  <c:v>448.5</c:v>
                </c:pt>
                <c:pt idx="898" formatCode="0.0">
                  <c:v>449</c:v>
                </c:pt>
                <c:pt idx="899" formatCode="0.0">
                  <c:v>449.5</c:v>
                </c:pt>
                <c:pt idx="900" formatCode="0.0">
                  <c:v>450</c:v>
                </c:pt>
                <c:pt idx="901" formatCode="0.0">
                  <c:v>450.5</c:v>
                </c:pt>
                <c:pt idx="902" formatCode="0.0">
                  <c:v>451</c:v>
                </c:pt>
                <c:pt idx="903" formatCode="0.0">
                  <c:v>451.5</c:v>
                </c:pt>
                <c:pt idx="904" formatCode="0.0">
                  <c:v>452</c:v>
                </c:pt>
                <c:pt idx="905" formatCode="0.0">
                  <c:v>452.5</c:v>
                </c:pt>
                <c:pt idx="906" formatCode="0.0">
                  <c:v>453</c:v>
                </c:pt>
                <c:pt idx="907" formatCode="0.0">
                  <c:v>453.5</c:v>
                </c:pt>
                <c:pt idx="908" formatCode="0.0">
                  <c:v>454</c:v>
                </c:pt>
                <c:pt idx="909" formatCode="0.0">
                  <c:v>454.5</c:v>
                </c:pt>
                <c:pt idx="910" formatCode="0.0">
                  <c:v>455</c:v>
                </c:pt>
                <c:pt idx="911" formatCode="0.0">
                  <c:v>455.5</c:v>
                </c:pt>
                <c:pt idx="912" formatCode="0.0">
                  <c:v>456</c:v>
                </c:pt>
                <c:pt idx="913" formatCode="0.0">
                  <c:v>456.5</c:v>
                </c:pt>
                <c:pt idx="914" formatCode="0.0">
                  <c:v>457</c:v>
                </c:pt>
                <c:pt idx="915" formatCode="0.0">
                  <c:v>457.5</c:v>
                </c:pt>
                <c:pt idx="916" formatCode="0.0">
                  <c:v>458</c:v>
                </c:pt>
                <c:pt idx="917" formatCode="0.0">
                  <c:v>458.5</c:v>
                </c:pt>
                <c:pt idx="918" formatCode="0.0">
                  <c:v>459</c:v>
                </c:pt>
                <c:pt idx="919" formatCode="0.0">
                  <c:v>459.5</c:v>
                </c:pt>
                <c:pt idx="920" formatCode="0.0">
                  <c:v>460</c:v>
                </c:pt>
                <c:pt idx="921" formatCode="0.0">
                  <c:v>460.5</c:v>
                </c:pt>
                <c:pt idx="922" formatCode="0.0">
                  <c:v>461</c:v>
                </c:pt>
                <c:pt idx="923" formatCode="0.0">
                  <c:v>461.5</c:v>
                </c:pt>
                <c:pt idx="924" formatCode="0.0">
                  <c:v>462</c:v>
                </c:pt>
                <c:pt idx="925" formatCode="0.0">
                  <c:v>462.5</c:v>
                </c:pt>
                <c:pt idx="926" formatCode="0.0">
                  <c:v>463</c:v>
                </c:pt>
                <c:pt idx="927" formatCode="0.0">
                  <c:v>463.5</c:v>
                </c:pt>
                <c:pt idx="928" formatCode="0.0">
                  <c:v>464</c:v>
                </c:pt>
                <c:pt idx="929" formatCode="0.0">
                  <c:v>464.5</c:v>
                </c:pt>
                <c:pt idx="930" formatCode="0.0">
                  <c:v>465</c:v>
                </c:pt>
                <c:pt idx="931" formatCode="0.0">
                  <c:v>465.5</c:v>
                </c:pt>
                <c:pt idx="932" formatCode="0.0">
                  <c:v>466</c:v>
                </c:pt>
                <c:pt idx="933" formatCode="0.0">
                  <c:v>466.5</c:v>
                </c:pt>
                <c:pt idx="934" formatCode="0.0">
                  <c:v>467</c:v>
                </c:pt>
                <c:pt idx="935" formatCode="0.0">
                  <c:v>467.5</c:v>
                </c:pt>
                <c:pt idx="936" formatCode="0.0">
                  <c:v>468</c:v>
                </c:pt>
                <c:pt idx="937" formatCode="0.0">
                  <c:v>468.5</c:v>
                </c:pt>
                <c:pt idx="938" formatCode="0.0">
                  <c:v>469</c:v>
                </c:pt>
                <c:pt idx="939" formatCode="0.0">
                  <c:v>469.5</c:v>
                </c:pt>
                <c:pt idx="940" formatCode="0.0">
                  <c:v>470</c:v>
                </c:pt>
                <c:pt idx="941" formatCode="0.0">
                  <c:v>470.5</c:v>
                </c:pt>
                <c:pt idx="942" formatCode="0.0">
                  <c:v>471</c:v>
                </c:pt>
                <c:pt idx="943" formatCode="0.0">
                  <c:v>471.5</c:v>
                </c:pt>
                <c:pt idx="944" formatCode="0.0">
                  <c:v>472</c:v>
                </c:pt>
                <c:pt idx="945" formatCode="0.0">
                  <c:v>472.5</c:v>
                </c:pt>
                <c:pt idx="946" formatCode="0.0">
                  <c:v>473</c:v>
                </c:pt>
                <c:pt idx="947" formatCode="0.0">
                  <c:v>473.5</c:v>
                </c:pt>
                <c:pt idx="948" formatCode="0.0">
                  <c:v>474</c:v>
                </c:pt>
                <c:pt idx="949" formatCode="0.0">
                  <c:v>474.5</c:v>
                </c:pt>
                <c:pt idx="950" formatCode="0.0">
                  <c:v>475</c:v>
                </c:pt>
                <c:pt idx="951" formatCode="0.0">
                  <c:v>475.5</c:v>
                </c:pt>
                <c:pt idx="952" formatCode="0.0">
                  <c:v>476</c:v>
                </c:pt>
                <c:pt idx="953" formatCode="0.0">
                  <c:v>476.5</c:v>
                </c:pt>
                <c:pt idx="954" formatCode="0.0">
                  <c:v>477</c:v>
                </c:pt>
                <c:pt idx="955" formatCode="0.0">
                  <c:v>477.5</c:v>
                </c:pt>
                <c:pt idx="956" formatCode="0.0">
                  <c:v>478</c:v>
                </c:pt>
                <c:pt idx="957" formatCode="0.0">
                  <c:v>478.5</c:v>
                </c:pt>
                <c:pt idx="958" formatCode="0.0">
                  <c:v>479</c:v>
                </c:pt>
                <c:pt idx="959" formatCode="0.0">
                  <c:v>479.5</c:v>
                </c:pt>
                <c:pt idx="960" formatCode="0.0">
                  <c:v>480</c:v>
                </c:pt>
                <c:pt idx="961" formatCode="0.0">
                  <c:v>480.5</c:v>
                </c:pt>
                <c:pt idx="962" formatCode="0.0">
                  <c:v>481</c:v>
                </c:pt>
                <c:pt idx="963" formatCode="0.0">
                  <c:v>481.5</c:v>
                </c:pt>
                <c:pt idx="964" formatCode="0.0">
                  <c:v>482</c:v>
                </c:pt>
                <c:pt idx="965" formatCode="0.0">
                  <c:v>482.5</c:v>
                </c:pt>
                <c:pt idx="966" formatCode="0.0">
                  <c:v>483</c:v>
                </c:pt>
                <c:pt idx="967" formatCode="0.0">
                  <c:v>483.5</c:v>
                </c:pt>
                <c:pt idx="968" formatCode="0.0">
                  <c:v>484</c:v>
                </c:pt>
                <c:pt idx="969" formatCode="0.0">
                  <c:v>484.5</c:v>
                </c:pt>
                <c:pt idx="970" formatCode="0.0">
                  <c:v>485</c:v>
                </c:pt>
                <c:pt idx="971" formatCode="0.0">
                  <c:v>485.5</c:v>
                </c:pt>
                <c:pt idx="972" formatCode="0.0">
                  <c:v>486</c:v>
                </c:pt>
                <c:pt idx="973" formatCode="0.0">
                  <c:v>486.5</c:v>
                </c:pt>
                <c:pt idx="974" formatCode="0.0">
                  <c:v>487</c:v>
                </c:pt>
                <c:pt idx="975" formatCode="0.0">
                  <c:v>487.5</c:v>
                </c:pt>
                <c:pt idx="976" formatCode="0.0">
                  <c:v>488</c:v>
                </c:pt>
                <c:pt idx="977" formatCode="0.0">
                  <c:v>488.5</c:v>
                </c:pt>
                <c:pt idx="978" formatCode="0.0">
                  <c:v>489</c:v>
                </c:pt>
                <c:pt idx="979" formatCode="0.0">
                  <c:v>489.5</c:v>
                </c:pt>
                <c:pt idx="980" formatCode="0.0">
                  <c:v>490</c:v>
                </c:pt>
                <c:pt idx="981" formatCode="0.0">
                  <c:v>490.5</c:v>
                </c:pt>
                <c:pt idx="982" formatCode="0.0">
                  <c:v>491</c:v>
                </c:pt>
                <c:pt idx="983" formatCode="0.0">
                  <c:v>491.5</c:v>
                </c:pt>
                <c:pt idx="984" formatCode="0.0">
                  <c:v>492</c:v>
                </c:pt>
                <c:pt idx="985" formatCode="0.0">
                  <c:v>492.5</c:v>
                </c:pt>
                <c:pt idx="986" formatCode="0.0">
                  <c:v>493</c:v>
                </c:pt>
                <c:pt idx="987" formatCode="0.0">
                  <c:v>493.5</c:v>
                </c:pt>
                <c:pt idx="988" formatCode="0.0">
                  <c:v>494</c:v>
                </c:pt>
                <c:pt idx="989" formatCode="0.0">
                  <c:v>494.5</c:v>
                </c:pt>
                <c:pt idx="990" formatCode="0.0">
                  <c:v>495</c:v>
                </c:pt>
                <c:pt idx="991" formatCode="0.0">
                  <c:v>495.5</c:v>
                </c:pt>
                <c:pt idx="992" formatCode="0.0">
                  <c:v>496</c:v>
                </c:pt>
                <c:pt idx="993" formatCode="0.0">
                  <c:v>496.5</c:v>
                </c:pt>
                <c:pt idx="994" formatCode="0.0">
                  <c:v>497</c:v>
                </c:pt>
                <c:pt idx="995" formatCode="0.0">
                  <c:v>497.5</c:v>
                </c:pt>
                <c:pt idx="996" formatCode="0.0">
                  <c:v>498</c:v>
                </c:pt>
                <c:pt idx="997" formatCode="0.0">
                  <c:v>498.5</c:v>
                </c:pt>
                <c:pt idx="998" formatCode="0.0">
                  <c:v>499</c:v>
                </c:pt>
                <c:pt idx="999" formatCode="0.0">
                  <c:v>499.5</c:v>
                </c:pt>
                <c:pt idx="1000" formatCode="0.0">
                  <c:v>500</c:v>
                </c:pt>
                <c:pt idx="1001" formatCode="0.0">
                  <c:v>500.5</c:v>
                </c:pt>
                <c:pt idx="1002" formatCode="0.0">
                  <c:v>501</c:v>
                </c:pt>
                <c:pt idx="1003" formatCode="0.0">
                  <c:v>501.5</c:v>
                </c:pt>
                <c:pt idx="1004" formatCode="0.0">
                  <c:v>502</c:v>
                </c:pt>
                <c:pt idx="1005" formatCode="0.0">
                  <c:v>502.5</c:v>
                </c:pt>
                <c:pt idx="1006" formatCode="0.0">
                  <c:v>503</c:v>
                </c:pt>
                <c:pt idx="1007" formatCode="0.0">
                  <c:v>503.5</c:v>
                </c:pt>
                <c:pt idx="1008" formatCode="0.0">
                  <c:v>504</c:v>
                </c:pt>
                <c:pt idx="1009" formatCode="0.0">
                  <c:v>504.5</c:v>
                </c:pt>
                <c:pt idx="1010" formatCode="0.0">
                  <c:v>505</c:v>
                </c:pt>
                <c:pt idx="1011" formatCode="0.0">
                  <c:v>505.5</c:v>
                </c:pt>
                <c:pt idx="1012" formatCode="0.0">
                  <c:v>506</c:v>
                </c:pt>
                <c:pt idx="1013" formatCode="0.0">
                  <c:v>506.5</c:v>
                </c:pt>
                <c:pt idx="1014" formatCode="0.0">
                  <c:v>507</c:v>
                </c:pt>
                <c:pt idx="1015" formatCode="0.0">
                  <c:v>507.5</c:v>
                </c:pt>
                <c:pt idx="1016" formatCode="0.0">
                  <c:v>508</c:v>
                </c:pt>
                <c:pt idx="1017" formatCode="0.0">
                  <c:v>508.5</c:v>
                </c:pt>
                <c:pt idx="1018" formatCode="0.0">
                  <c:v>509</c:v>
                </c:pt>
                <c:pt idx="1019" formatCode="0.0">
                  <c:v>509.5</c:v>
                </c:pt>
                <c:pt idx="1020" formatCode="0.0">
                  <c:v>510</c:v>
                </c:pt>
                <c:pt idx="1021" formatCode="0.0">
                  <c:v>510.5</c:v>
                </c:pt>
                <c:pt idx="1022" formatCode="0.0">
                  <c:v>511</c:v>
                </c:pt>
                <c:pt idx="1023" formatCode="0.0">
                  <c:v>511.5</c:v>
                </c:pt>
                <c:pt idx="1024" formatCode="0.0">
                  <c:v>512</c:v>
                </c:pt>
                <c:pt idx="1025" formatCode="0.0">
                  <c:v>512.5</c:v>
                </c:pt>
                <c:pt idx="1026" formatCode="0.0">
                  <c:v>513</c:v>
                </c:pt>
                <c:pt idx="1027" formatCode="0.0">
                  <c:v>513.5</c:v>
                </c:pt>
                <c:pt idx="1028" formatCode="0.0">
                  <c:v>514</c:v>
                </c:pt>
                <c:pt idx="1029" formatCode="0.0">
                  <c:v>514.5</c:v>
                </c:pt>
                <c:pt idx="1030" formatCode="0.0">
                  <c:v>515</c:v>
                </c:pt>
                <c:pt idx="1031" formatCode="0.0">
                  <c:v>515.5</c:v>
                </c:pt>
                <c:pt idx="1032" formatCode="0.0">
                  <c:v>516</c:v>
                </c:pt>
                <c:pt idx="1033" formatCode="0.0">
                  <c:v>516.5</c:v>
                </c:pt>
                <c:pt idx="1034" formatCode="0.0">
                  <c:v>517</c:v>
                </c:pt>
                <c:pt idx="1035" formatCode="0.0">
                  <c:v>517.5</c:v>
                </c:pt>
                <c:pt idx="1036" formatCode="0.0">
                  <c:v>518</c:v>
                </c:pt>
                <c:pt idx="1037" formatCode="0.0">
                  <c:v>518.5</c:v>
                </c:pt>
                <c:pt idx="1038" formatCode="0.0">
                  <c:v>519</c:v>
                </c:pt>
                <c:pt idx="1039" formatCode="0.0">
                  <c:v>519.5</c:v>
                </c:pt>
                <c:pt idx="1040" formatCode="0.0">
                  <c:v>520</c:v>
                </c:pt>
                <c:pt idx="1041" formatCode="0.0">
                  <c:v>520.5</c:v>
                </c:pt>
                <c:pt idx="1042" formatCode="0.0">
                  <c:v>521</c:v>
                </c:pt>
                <c:pt idx="1043" formatCode="0.0">
                  <c:v>521.5</c:v>
                </c:pt>
                <c:pt idx="1044" formatCode="0.0">
                  <c:v>522</c:v>
                </c:pt>
                <c:pt idx="1045" formatCode="0.0">
                  <c:v>522.5</c:v>
                </c:pt>
                <c:pt idx="1046" formatCode="0.0">
                  <c:v>523</c:v>
                </c:pt>
                <c:pt idx="1047" formatCode="0.0">
                  <c:v>523.5</c:v>
                </c:pt>
                <c:pt idx="1048" formatCode="0.0">
                  <c:v>524</c:v>
                </c:pt>
                <c:pt idx="1049" formatCode="0.0">
                  <c:v>524.5</c:v>
                </c:pt>
                <c:pt idx="1050" formatCode="0.0">
                  <c:v>525</c:v>
                </c:pt>
                <c:pt idx="1051" formatCode="0.0">
                  <c:v>525.5</c:v>
                </c:pt>
                <c:pt idx="1052" formatCode="0.0">
                  <c:v>526</c:v>
                </c:pt>
                <c:pt idx="1053" formatCode="0.0">
                  <c:v>526.5</c:v>
                </c:pt>
                <c:pt idx="1054" formatCode="0.0">
                  <c:v>527</c:v>
                </c:pt>
                <c:pt idx="1055" formatCode="0.0">
                  <c:v>527.5</c:v>
                </c:pt>
                <c:pt idx="1056" formatCode="0.0">
                  <c:v>528</c:v>
                </c:pt>
                <c:pt idx="1057" formatCode="0.0">
                  <c:v>528.5</c:v>
                </c:pt>
                <c:pt idx="1058" formatCode="0.0">
                  <c:v>529</c:v>
                </c:pt>
                <c:pt idx="1059" formatCode="0.0">
                  <c:v>529.5</c:v>
                </c:pt>
                <c:pt idx="1060" formatCode="0.0">
                  <c:v>530</c:v>
                </c:pt>
                <c:pt idx="1061" formatCode="0.0">
                  <c:v>530.5</c:v>
                </c:pt>
                <c:pt idx="1062" formatCode="0.0">
                  <c:v>531</c:v>
                </c:pt>
                <c:pt idx="1063" formatCode="0.0">
                  <c:v>531.5</c:v>
                </c:pt>
                <c:pt idx="1064" formatCode="0.0">
                  <c:v>532</c:v>
                </c:pt>
                <c:pt idx="1065" formatCode="0.0">
                  <c:v>532.5</c:v>
                </c:pt>
                <c:pt idx="1066" formatCode="0.0">
                  <c:v>533</c:v>
                </c:pt>
                <c:pt idx="1067" formatCode="0.0">
                  <c:v>533.5</c:v>
                </c:pt>
                <c:pt idx="1068" formatCode="0.0">
                  <c:v>534</c:v>
                </c:pt>
                <c:pt idx="1069" formatCode="0.0">
                  <c:v>534.5</c:v>
                </c:pt>
                <c:pt idx="1070" formatCode="0.0">
                  <c:v>535</c:v>
                </c:pt>
                <c:pt idx="1071" formatCode="0.0">
                  <c:v>535.5</c:v>
                </c:pt>
                <c:pt idx="1072" formatCode="0.0">
                  <c:v>536</c:v>
                </c:pt>
                <c:pt idx="1073" formatCode="0.0">
                  <c:v>536.5</c:v>
                </c:pt>
                <c:pt idx="1074" formatCode="0.0">
                  <c:v>537</c:v>
                </c:pt>
                <c:pt idx="1075" formatCode="0.0">
                  <c:v>537.5</c:v>
                </c:pt>
                <c:pt idx="1076" formatCode="0.0">
                  <c:v>538</c:v>
                </c:pt>
                <c:pt idx="1077" formatCode="0.0">
                  <c:v>538.5</c:v>
                </c:pt>
                <c:pt idx="1078" formatCode="0.0">
                  <c:v>539</c:v>
                </c:pt>
                <c:pt idx="1079" formatCode="0.0">
                  <c:v>539.5</c:v>
                </c:pt>
                <c:pt idx="1080" formatCode="0.0">
                  <c:v>540</c:v>
                </c:pt>
                <c:pt idx="1081" formatCode="0.0">
                  <c:v>540.5</c:v>
                </c:pt>
                <c:pt idx="1082" formatCode="0.0">
                  <c:v>541</c:v>
                </c:pt>
                <c:pt idx="1083" formatCode="0.0">
                  <c:v>541.5</c:v>
                </c:pt>
                <c:pt idx="1084" formatCode="0.0">
                  <c:v>542</c:v>
                </c:pt>
                <c:pt idx="1085" formatCode="0.0">
                  <c:v>542.5</c:v>
                </c:pt>
                <c:pt idx="1086" formatCode="0.0">
                  <c:v>543</c:v>
                </c:pt>
                <c:pt idx="1087" formatCode="0.0">
                  <c:v>543.5</c:v>
                </c:pt>
                <c:pt idx="1088" formatCode="0.0">
                  <c:v>544</c:v>
                </c:pt>
                <c:pt idx="1089" formatCode="0.0">
                  <c:v>544.5</c:v>
                </c:pt>
                <c:pt idx="1090" formatCode="0.0">
                  <c:v>545</c:v>
                </c:pt>
                <c:pt idx="1091" formatCode="0.0">
                  <c:v>545.5</c:v>
                </c:pt>
                <c:pt idx="1092" formatCode="0.0">
                  <c:v>546</c:v>
                </c:pt>
                <c:pt idx="1093" formatCode="0.0">
                  <c:v>546.5</c:v>
                </c:pt>
                <c:pt idx="1094" formatCode="0.0">
                  <c:v>547</c:v>
                </c:pt>
                <c:pt idx="1095" formatCode="0.0">
                  <c:v>547.5</c:v>
                </c:pt>
                <c:pt idx="1096" formatCode="0.0">
                  <c:v>548</c:v>
                </c:pt>
                <c:pt idx="1097" formatCode="0.0">
                  <c:v>548.5</c:v>
                </c:pt>
                <c:pt idx="1098" formatCode="0.0">
                  <c:v>549</c:v>
                </c:pt>
                <c:pt idx="1099" formatCode="0.0">
                  <c:v>549.5</c:v>
                </c:pt>
                <c:pt idx="1100" formatCode="0.0">
                  <c:v>550</c:v>
                </c:pt>
                <c:pt idx="1101" formatCode="0.0">
                  <c:v>550.5</c:v>
                </c:pt>
                <c:pt idx="1102" formatCode="0.0">
                  <c:v>551</c:v>
                </c:pt>
                <c:pt idx="1103" formatCode="0.0">
                  <c:v>551.5</c:v>
                </c:pt>
                <c:pt idx="1104" formatCode="0.0">
                  <c:v>552</c:v>
                </c:pt>
                <c:pt idx="1105" formatCode="0.0">
                  <c:v>552.5</c:v>
                </c:pt>
                <c:pt idx="1106" formatCode="0.0">
                  <c:v>553</c:v>
                </c:pt>
                <c:pt idx="1107" formatCode="0.0">
                  <c:v>553.5</c:v>
                </c:pt>
                <c:pt idx="1108" formatCode="0.0">
                  <c:v>554</c:v>
                </c:pt>
                <c:pt idx="1109" formatCode="0.0">
                  <c:v>554.5</c:v>
                </c:pt>
                <c:pt idx="1110" formatCode="0.0">
                  <c:v>555</c:v>
                </c:pt>
                <c:pt idx="1111" formatCode="0.0">
                  <c:v>555.5</c:v>
                </c:pt>
                <c:pt idx="1112" formatCode="0.0">
                  <c:v>556</c:v>
                </c:pt>
                <c:pt idx="1113" formatCode="0.0">
                  <c:v>556.5</c:v>
                </c:pt>
                <c:pt idx="1114" formatCode="0.0">
                  <c:v>557</c:v>
                </c:pt>
                <c:pt idx="1115" formatCode="0.0">
                  <c:v>557.5</c:v>
                </c:pt>
                <c:pt idx="1116" formatCode="0.0">
                  <c:v>558</c:v>
                </c:pt>
                <c:pt idx="1117" formatCode="0.0">
                  <c:v>558.5</c:v>
                </c:pt>
                <c:pt idx="1118" formatCode="0.0">
                  <c:v>559</c:v>
                </c:pt>
                <c:pt idx="1119" formatCode="0.0">
                  <c:v>559.5</c:v>
                </c:pt>
                <c:pt idx="1120" formatCode="0.0">
                  <c:v>560</c:v>
                </c:pt>
                <c:pt idx="1121" formatCode="0.0">
                  <c:v>560.5</c:v>
                </c:pt>
                <c:pt idx="1122" formatCode="0.0">
                  <c:v>561</c:v>
                </c:pt>
                <c:pt idx="1123" formatCode="0.0">
                  <c:v>561.5</c:v>
                </c:pt>
                <c:pt idx="1124" formatCode="0.0">
                  <c:v>562</c:v>
                </c:pt>
                <c:pt idx="1125" formatCode="0.0">
                  <c:v>562.5</c:v>
                </c:pt>
                <c:pt idx="1126" formatCode="0.0">
                  <c:v>563</c:v>
                </c:pt>
                <c:pt idx="1127" formatCode="0.0">
                  <c:v>563.5</c:v>
                </c:pt>
                <c:pt idx="1128" formatCode="0.0">
                  <c:v>564</c:v>
                </c:pt>
                <c:pt idx="1129" formatCode="0.0">
                  <c:v>564.5</c:v>
                </c:pt>
                <c:pt idx="1130" formatCode="0.0">
                  <c:v>565</c:v>
                </c:pt>
                <c:pt idx="1131" formatCode="0.0">
                  <c:v>565.5</c:v>
                </c:pt>
                <c:pt idx="1132" formatCode="0.0">
                  <c:v>566</c:v>
                </c:pt>
                <c:pt idx="1133" formatCode="0.0">
                  <c:v>566.5</c:v>
                </c:pt>
                <c:pt idx="1134" formatCode="0.0">
                  <c:v>567</c:v>
                </c:pt>
                <c:pt idx="1135" formatCode="0.0">
                  <c:v>567.5</c:v>
                </c:pt>
                <c:pt idx="1136" formatCode="0.0">
                  <c:v>568</c:v>
                </c:pt>
                <c:pt idx="1137" formatCode="0.0">
                  <c:v>568.5</c:v>
                </c:pt>
                <c:pt idx="1138" formatCode="0.0">
                  <c:v>569</c:v>
                </c:pt>
                <c:pt idx="1139" formatCode="0.0">
                  <c:v>569.5</c:v>
                </c:pt>
                <c:pt idx="1140" formatCode="0.0">
                  <c:v>570</c:v>
                </c:pt>
                <c:pt idx="1141" formatCode="0.0">
                  <c:v>570.5</c:v>
                </c:pt>
                <c:pt idx="1142" formatCode="0.0">
                  <c:v>571</c:v>
                </c:pt>
                <c:pt idx="1143" formatCode="0.0">
                  <c:v>571.5</c:v>
                </c:pt>
                <c:pt idx="1144" formatCode="0.0">
                  <c:v>572</c:v>
                </c:pt>
                <c:pt idx="1145" formatCode="0.0">
                  <c:v>572.5</c:v>
                </c:pt>
                <c:pt idx="1146" formatCode="0.0">
                  <c:v>573</c:v>
                </c:pt>
                <c:pt idx="1147" formatCode="0.0">
                  <c:v>573.5</c:v>
                </c:pt>
                <c:pt idx="1148" formatCode="0.0">
                  <c:v>574</c:v>
                </c:pt>
                <c:pt idx="1149" formatCode="0.0">
                  <c:v>574.5</c:v>
                </c:pt>
                <c:pt idx="1150" formatCode="0.0">
                  <c:v>575</c:v>
                </c:pt>
                <c:pt idx="1151" formatCode="0.0">
                  <c:v>575.5</c:v>
                </c:pt>
                <c:pt idx="1152" formatCode="0.0">
                  <c:v>576</c:v>
                </c:pt>
                <c:pt idx="1153" formatCode="0.0">
                  <c:v>576.5</c:v>
                </c:pt>
                <c:pt idx="1154" formatCode="0.0">
                  <c:v>577</c:v>
                </c:pt>
                <c:pt idx="1155" formatCode="0.0">
                  <c:v>577.5</c:v>
                </c:pt>
                <c:pt idx="1156" formatCode="0.0">
                  <c:v>578</c:v>
                </c:pt>
                <c:pt idx="1157" formatCode="0.0">
                  <c:v>578.5</c:v>
                </c:pt>
                <c:pt idx="1158" formatCode="0.0">
                  <c:v>579</c:v>
                </c:pt>
                <c:pt idx="1159" formatCode="0.0">
                  <c:v>579.5</c:v>
                </c:pt>
                <c:pt idx="1160" formatCode="0.0">
                  <c:v>580</c:v>
                </c:pt>
                <c:pt idx="1161" formatCode="0.0">
                  <c:v>580.5</c:v>
                </c:pt>
                <c:pt idx="1162" formatCode="0.0">
                  <c:v>581</c:v>
                </c:pt>
                <c:pt idx="1163" formatCode="0.0">
                  <c:v>581.5</c:v>
                </c:pt>
                <c:pt idx="1164" formatCode="0.0">
                  <c:v>582</c:v>
                </c:pt>
                <c:pt idx="1165" formatCode="0.0">
                  <c:v>582.5</c:v>
                </c:pt>
                <c:pt idx="1166" formatCode="0.0">
                  <c:v>583</c:v>
                </c:pt>
                <c:pt idx="1167" formatCode="0.0">
                  <c:v>583.5</c:v>
                </c:pt>
                <c:pt idx="1168" formatCode="0.0">
                  <c:v>584</c:v>
                </c:pt>
                <c:pt idx="1169" formatCode="0.0">
                  <c:v>584.5</c:v>
                </c:pt>
                <c:pt idx="1170" formatCode="0.0">
                  <c:v>585</c:v>
                </c:pt>
                <c:pt idx="1171" formatCode="0.0">
                  <c:v>585.5</c:v>
                </c:pt>
                <c:pt idx="1172" formatCode="0.0">
                  <c:v>586</c:v>
                </c:pt>
                <c:pt idx="1173" formatCode="0.0">
                  <c:v>586.5</c:v>
                </c:pt>
                <c:pt idx="1174" formatCode="0.0">
                  <c:v>587</c:v>
                </c:pt>
                <c:pt idx="1175" formatCode="0.0">
                  <c:v>587.5</c:v>
                </c:pt>
                <c:pt idx="1176" formatCode="0.0">
                  <c:v>588</c:v>
                </c:pt>
                <c:pt idx="1177" formatCode="0.0">
                  <c:v>588.5</c:v>
                </c:pt>
                <c:pt idx="1178" formatCode="0.0">
                  <c:v>589</c:v>
                </c:pt>
                <c:pt idx="1179" formatCode="0.0">
                  <c:v>589.5</c:v>
                </c:pt>
                <c:pt idx="1180" formatCode="0.0">
                  <c:v>590</c:v>
                </c:pt>
                <c:pt idx="1181" formatCode="0.0">
                  <c:v>590.5</c:v>
                </c:pt>
                <c:pt idx="1182" formatCode="0.0">
                  <c:v>591</c:v>
                </c:pt>
                <c:pt idx="1183" formatCode="0.0">
                  <c:v>591.5</c:v>
                </c:pt>
                <c:pt idx="1184" formatCode="0.0">
                  <c:v>592</c:v>
                </c:pt>
                <c:pt idx="1185" formatCode="0.0">
                  <c:v>592.5</c:v>
                </c:pt>
                <c:pt idx="1186" formatCode="0.0">
                  <c:v>593</c:v>
                </c:pt>
                <c:pt idx="1187" formatCode="0.0">
                  <c:v>593.5</c:v>
                </c:pt>
                <c:pt idx="1188" formatCode="0.0">
                  <c:v>594</c:v>
                </c:pt>
                <c:pt idx="1189" formatCode="0.0">
                  <c:v>594.5</c:v>
                </c:pt>
                <c:pt idx="1190" formatCode="0.0">
                  <c:v>595</c:v>
                </c:pt>
                <c:pt idx="1191" formatCode="0.0">
                  <c:v>595.5</c:v>
                </c:pt>
                <c:pt idx="1192" formatCode="0.0">
                  <c:v>596</c:v>
                </c:pt>
                <c:pt idx="1193" formatCode="0.0">
                  <c:v>596.5</c:v>
                </c:pt>
                <c:pt idx="1194" formatCode="0.0">
                  <c:v>597</c:v>
                </c:pt>
                <c:pt idx="1195" formatCode="0.0">
                  <c:v>597.5</c:v>
                </c:pt>
                <c:pt idx="1196" formatCode="0.0">
                  <c:v>598</c:v>
                </c:pt>
                <c:pt idx="1197" formatCode="0.0">
                  <c:v>598.5</c:v>
                </c:pt>
                <c:pt idx="1198" formatCode="0.0">
                  <c:v>599</c:v>
                </c:pt>
                <c:pt idx="1199" formatCode="0.0">
                  <c:v>599.5</c:v>
                </c:pt>
                <c:pt idx="1200" formatCode="0.0">
                  <c:v>600</c:v>
                </c:pt>
                <c:pt idx="1201" formatCode="0.0">
                  <c:v>600.5</c:v>
                </c:pt>
                <c:pt idx="1202" formatCode="0.0">
                  <c:v>601</c:v>
                </c:pt>
                <c:pt idx="1203" formatCode="0.0">
                  <c:v>601.5</c:v>
                </c:pt>
                <c:pt idx="1204" formatCode="0.0">
                  <c:v>602</c:v>
                </c:pt>
                <c:pt idx="1205" formatCode="0.0">
                  <c:v>602.5</c:v>
                </c:pt>
                <c:pt idx="1206" formatCode="0.0">
                  <c:v>603</c:v>
                </c:pt>
                <c:pt idx="1207" formatCode="0.0">
                  <c:v>603.5</c:v>
                </c:pt>
                <c:pt idx="1208" formatCode="0.0">
                  <c:v>604</c:v>
                </c:pt>
                <c:pt idx="1209" formatCode="0.0">
                  <c:v>604.5</c:v>
                </c:pt>
                <c:pt idx="1210" formatCode="0.0">
                  <c:v>605</c:v>
                </c:pt>
                <c:pt idx="1211" formatCode="0.0">
                  <c:v>605.5</c:v>
                </c:pt>
                <c:pt idx="1212" formatCode="0.0">
                  <c:v>606</c:v>
                </c:pt>
                <c:pt idx="1213" formatCode="0.0">
                  <c:v>606.5</c:v>
                </c:pt>
                <c:pt idx="1214" formatCode="0.0">
                  <c:v>607</c:v>
                </c:pt>
                <c:pt idx="1215" formatCode="0.0">
                  <c:v>607.5</c:v>
                </c:pt>
                <c:pt idx="1216" formatCode="0.0">
                  <c:v>608</c:v>
                </c:pt>
                <c:pt idx="1217" formatCode="0.0">
                  <c:v>608.5</c:v>
                </c:pt>
                <c:pt idx="1218" formatCode="0.0">
                  <c:v>609</c:v>
                </c:pt>
                <c:pt idx="1219" formatCode="0.0">
                  <c:v>609.5</c:v>
                </c:pt>
                <c:pt idx="1220" formatCode="0.0">
                  <c:v>610</c:v>
                </c:pt>
                <c:pt idx="1221" formatCode="0.0">
                  <c:v>610.5</c:v>
                </c:pt>
                <c:pt idx="1222" formatCode="0.0">
                  <c:v>611</c:v>
                </c:pt>
                <c:pt idx="1223" formatCode="0.0">
                  <c:v>611.5</c:v>
                </c:pt>
                <c:pt idx="1224" formatCode="0.0">
                  <c:v>612</c:v>
                </c:pt>
                <c:pt idx="1225" formatCode="0.0">
                  <c:v>612.5</c:v>
                </c:pt>
                <c:pt idx="1226" formatCode="0.0">
                  <c:v>613</c:v>
                </c:pt>
                <c:pt idx="1227" formatCode="0.0">
                  <c:v>613.5</c:v>
                </c:pt>
                <c:pt idx="1228" formatCode="0.0">
                  <c:v>614</c:v>
                </c:pt>
                <c:pt idx="1229" formatCode="0.0">
                  <c:v>614.5</c:v>
                </c:pt>
                <c:pt idx="1230" formatCode="0.0">
                  <c:v>615</c:v>
                </c:pt>
                <c:pt idx="1231" formatCode="0.0">
                  <c:v>615.5</c:v>
                </c:pt>
                <c:pt idx="1232" formatCode="0.0">
                  <c:v>616</c:v>
                </c:pt>
                <c:pt idx="1233" formatCode="0.0">
                  <c:v>616.5</c:v>
                </c:pt>
                <c:pt idx="1234" formatCode="0.0">
                  <c:v>617</c:v>
                </c:pt>
                <c:pt idx="1235" formatCode="0.0">
                  <c:v>617.5</c:v>
                </c:pt>
                <c:pt idx="1236" formatCode="0.0">
                  <c:v>618</c:v>
                </c:pt>
                <c:pt idx="1237" formatCode="0.0">
                  <c:v>618.5</c:v>
                </c:pt>
                <c:pt idx="1238" formatCode="0.0">
                  <c:v>619</c:v>
                </c:pt>
                <c:pt idx="1239" formatCode="0.0">
                  <c:v>619.5</c:v>
                </c:pt>
                <c:pt idx="1240" formatCode="0.0">
                  <c:v>620</c:v>
                </c:pt>
                <c:pt idx="1241" formatCode="0.0">
                  <c:v>620.5</c:v>
                </c:pt>
                <c:pt idx="1242" formatCode="0.0">
                  <c:v>621</c:v>
                </c:pt>
                <c:pt idx="1243" formatCode="0.0">
                  <c:v>621.5</c:v>
                </c:pt>
                <c:pt idx="1244" formatCode="0.0">
                  <c:v>622</c:v>
                </c:pt>
                <c:pt idx="1245" formatCode="0.0">
                  <c:v>622.5</c:v>
                </c:pt>
                <c:pt idx="1246" formatCode="0.0">
                  <c:v>623</c:v>
                </c:pt>
                <c:pt idx="1247" formatCode="0.0">
                  <c:v>623.5</c:v>
                </c:pt>
                <c:pt idx="1248" formatCode="0.0">
                  <c:v>624</c:v>
                </c:pt>
                <c:pt idx="1249" formatCode="0.0">
                  <c:v>624.5</c:v>
                </c:pt>
                <c:pt idx="1250" formatCode="0.0">
                  <c:v>625</c:v>
                </c:pt>
                <c:pt idx="1251" formatCode="0.0">
                  <c:v>625.5</c:v>
                </c:pt>
                <c:pt idx="1252" formatCode="0.0">
                  <c:v>626</c:v>
                </c:pt>
                <c:pt idx="1253" formatCode="0.0">
                  <c:v>626.5</c:v>
                </c:pt>
                <c:pt idx="1254" formatCode="0.0">
                  <c:v>627</c:v>
                </c:pt>
                <c:pt idx="1255" formatCode="0.0">
                  <c:v>627.5</c:v>
                </c:pt>
                <c:pt idx="1256" formatCode="0.0">
                  <c:v>628</c:v>
                </c:pt>
                <c:pt idx="1257" formatCode="0.0">
                  <c:v>628.5</c:v>
                </c:pt>
                <c:pt idx="1258" formatCode="0.0">
                  <c:v>629</c:v>
                </c:pt>
                <c:pt idx="1259" formatCode="0.0">
                  <c:v>629.5</c:v>
                </c:pt>
                <c:pt idx="1260" formatCode="0.0">
                  <c:v>630</c:v>
                </c:pt>
                <c:pt idx="1261" formatCode="0.0">
                  <c:v>630.5</c:v>
                </c:pt>
                <c:pt idx="1262" formatCode="0.0">
                  <c:v>631</c:v>
                </c:pt>
                <c:pt idx="1263" formatCode="0.0">
                  <c:v>631.5</c:v>
                </c:pt>
                <c:pt idx="1264" formatCode="0.0">
                  <c:v>632</c:v>
                </c:pt>
                <c:pt idx="1265" formatCode="0.0">
                  <c:v>632.5</c:v>
                </c:pt>
                <c:pt idx="1266" formatCode="0.0">
                  <c:v>633</c:v>
                </c:pt>
                <c:pt idx="1267" formatCode="0.0">
                  <c:v>633.5</c:v>
                </c:pt>
                <c:pt idx="1268" formatCode="0.0">
                  <c:v>634</c:v>
                </c:pt>
                <c:pt idx="1269" formatCode="0.0">
                  <c:v>634.5</c:v>
                </c:pt>
                <c:pt idx="1270" formatCode="0.0">
                  <c:v>635</c:v>
                </c:pt>
                <c:pt idx="1271" formatCode="0.0">
                  <c:v>635.5</c:v>
                </c:pt>
                <c:pt idx="1272" formatCode="0.0">
                  <c:v>636</c:v>
                </c:pt>
                <c:pt idx="1273" formatCode="0.0">
                  <c:v>636.5</c:v>
                </c:pt>
                <c:pt idx="1274" formatCode="0.0">
                  <c:v>637</c:v>
                </c:pt>
                <c:pt idx="1275" formatCode="0.0">
                  <c:v>637.5</c:v>
                </c:pt>
                <c:pt idx="1276" formatCode="0.0">
                  <c:v>638</c:v>
                </c:pt>
                <c:pt idx="1277" formatCode="0.0">
                  <c:v>638.5</c:v>
                </c:pt>
                <c:pt idx="1278" formatCode="0.0">
                  <c:v>639</c:v>
                </c:pt>
                <c:pt idx="1279" formatCode="0.0">
                  <c:v>639.5</c:v>
                </c:pt>
                <c:pt idx="1280" formatCode="0.0">
                  <c:v>640</c:v>
                </c:pt>
                <c:pt idx="1281" formatCode="0.0">
                  <c:v>640.5</c:v>
                </c:pt>
                <c:pt idx="1282" formatCode="0.0">
                  <c:v>641</c:v>
                </c:pt>
                <c:pt idx="1283" formatCode="0.0">
                  <c:v>641.5</c:v>
                </c:pt>
                <c:pt idx="1284" formatCode="0.0">
                  <c:v>642</c:v>
                </c:pt>
                <c:pt idx="1285" formatCode="0.0">
                  <c:v>642.5</c:v>
                </c:pt>
                <c:pt idx="1286" formatCode="0.0">
                  <c:v>643</c:v>
                </c:pt>
                <c:pt idx="1287" formatCode="0.0">
                  <c:v>643.5</c:v>
                </c:pt>
                <c:pt idx="1288" formatCode="0.0">
                  <c:v>644</c:v>
                </c:pt>
                <c:pt idx="1289" formatCode="0.0">
                  <c:v>644.5</c:v>
                </c:pt>
                <c:pt idx="1290" formatCode="0.0">
                  <c:v>645</c:v>
                </c:pt>
                <c:pt idx="1291" formatCode="0.0">
                  <c:v>645.5</c:v>
                </c:pt>
                <c:pt idx="1292" formatCode="0.0">
                  <c:v>646</c:v>
                </c:pt>
                <c:pt idx="1293" formatCode="0.0">
                  <c:v>646.5</c:v>
                </c:pt>
                <c:pt idx="1294" formatCode="0.0">
                  <c:v>647</c:v>
                </c:pt>
                <c:pt idx="1295" formatCode="0.0">
                  <c:v>647.5</c:v>
                </c:pt>
                <c:pt idx="1296" formatCode="0.0">
                  <c:v>648</c:v>
                </c:pt>
                <c:pt idx="1297" formatCode="0.0">
                  <c:v>648.5</c:v>
                </c:pt>
                <c:pt idx="1298" formatCode="0.0">
                  <c:v>649</c:v>
                </c:pt>
                <c:pt idx="1299" formatCode="0.0">
                  <c:v>649.5</c:v>
                </c:pt>
                <c:pt idx="1300" formatCode="0.0">
                  <c:v>650</c:v>
                </c:pt>
                <c:pt idx="1301" formatCode="0.0">
                  <c:v>650.5</c:v>
                </c:pt>
                <c:pt idx="1302" formatCode="0.0">
                  <c:v>651</c:v>
                </c:pt>
                <c:pt idx="1303" formatCode="0.0">
                  <c:v>651.5</c:v>
                </c:pt>
                <c:pt idx="1304" formatCode="0.0">
                  <c:v>652</c:v>
                </c:pt>
                <c:pt idx="1305" formatCode="0.0">
                  <c:v>652.5</c:v>
                </c:pt>
                <c:pt idx="1306" formatCode="0.0">
                  <c:v>653</c:v>
                </c:pt>
                <c:pt idx="1307" formatCode="0.0">
                  <c:v>653.5</c:v>
                </c:pt>
                <c:pt idx="1308" formatCode="0.0">
                  <c:v>654</c:v>
                </c:pt>
                <c:pt idx="1309" formatCode="0.0">
                  <c:v>654.5</c:v>
                </c:pt>
                <c:pt idx="1310" formatCode="0.0">
                  <c:v>655</c:v>
                </c:pt>
                <c:pt idx="1311" formatCode="0.0">
                  <c:v>655.5</c:v>
                </c:pt>
                <c:pt idx="1312" formatCode="0.0">
                  <c:v>656</c:v>
                </c:pt>
                <c:pt idx="1313" formatCode="0.0">
                  <c:v>656.5</c:v>
                </c:pt>
                <c:pt idx="1314" formatCode="0.0">
                  <c:v>657</c:v>
                </c:pt>
                <c:pt idx="1315" formatCode="0.0">
                  <c:v>657.5</c:v>
                </c:pt>
                <c:pt idx="1316" formatCode="0.0">
                  <c:v>658</c:v>
                </c:pt>
                <c:pt idx="1317" formatCode="0.0">
                  <c:v>658.5</c:v>
                </c:pt>
                <c:pt idx="1318" formatCode="0.0">
                  <c:v>659</c:v>
                </c:pt>
                <c:pt idx="1319" formatCode="0.0">
                  <c:v>659.5</c:v>
                </c:pt>
                <c:pt idx="1320" formatCode="0.0">
                  <c:v>660</c:v>
                </c:pt>
                <c:pt idx="1321" formatCode="0.0">
                  <c:v>660.5</c:v>
                </c:pt>
                <c:pt idx="1322" formatCode="0.0">
                  <c:v>661</c:v>
                </c:pt>
                <c:pt idx="1323" formatCode="0.0">
                  <c:v>661.5</c:v>
                </c:pt>
                <c:pt idx="1324" formatCode="0.0">
                  <c:v>662</c:v>
                </c:pt>
                <c:pt idx="1325" formatCode="0.0">
                  <c:v>662.5</c:v>
                </c:pt>
                <c:pt idx="1326" formatCode="0.0">
                  <c:v>663</c:v>
                </c:pt>
                <c:pt idx="1327" formatCode="0.0">
                  <c:v>663.5</c:v>
                </c:pt>
                <c:pt idx="1328" formatCode="0.0">
                  <c:v>664</c:v>
                </c:pt>
                <c:pt idx="1329" formatCode="0.0">
                  <c:v>664.5</c:v>
                </c:pt>
                <c:pt idx="1330" formatCode="0.0">
                  <c:v>665</c:v>
                </c:pt>
                <c:pt idx="1331" formatCode="0.0">
                  <c:v>665.5</c:v>
                </c:pt>
                <c:pt idx="1332" formatCode="0.0">
                  <c:v>666</c:v>
                </c:pt>
                <c:pt idx="1333" formatCode="0.0">
                  <c:v>666.5</c:v>
                </c:pt>
                <c:pt idx="1334" formatCode="0.0">
                  <c:v>667</c:v>
                </c:pt>
                <c:pt idx="1335" formatCode="0.0">
                  <c:v>667.5</c:v>
                </c:pt>
                <c:pt idx="1336" formatCode="0.0">
                  <c:v>668</c:v>
                </c:pt>
                <c:pt idx="1337" formatCode="0.0">
                  <c:v>668.5</c:v>
                </c:pt>
                <c:pt idx="1338" formatCode="0.0">
                  <c:v>669</c:v>
                </c:pt>
                <c:pt idx="1339" formatCode="0.0">
                  <c:v>669.5</c:v>
                </c:pt>
                <c:pt idx="1340" formatCode="0.0">
                  <c:v>670</c:v>
                </c:pt>
                <c:pt idx="1341" formatCode="0.0">
                  <c:v>670.5</c:v>
                </c:pt>
                <c:pt idx="1342" formatCode="0.0">
                  <c:v>671</c:v>
                </c:pt>
                <c:pt idx="1343" formatCode="0.0">
                  <c:v>671.5</c:v>
                </c:pt>
                <c:pt idx="1344" formatCode="0.0">
                  <c:v>672</c:v>
                </c:pt>
                <c:pt idx="1345" formatCode="0.0">
                  <c:v>672.5</c:v>
                </c:pt>
                <c:pt idx="1346" formatCode="0.0">
                  <c:v>673</c:v>
                </c:pt>
                <c:pt idx="1347" formatCode="0.0">
                  <c:v>673.5</c:v>
                </c:pt>
                <c:pt idx="1348" formatCode="0.0">
                  <c:v>674</c:v>
                </c:pt>
                <c:pt idx="1349" formatCode="0.0">
                  <c:v>674.5</c:v>
                </c:pt>
                <c:pt idx="1350" formatCode="0.0">
                  <c:v>675</c:v>
                </c:pt>
                <c:pt idx="1351" formatCode="0.0">
                  <c:v>675.5</c:v>
                </c:pt>
                <c:pt idx="1352" formatCode="0.0">
                  <c:v>676</c:v>
                </c:pt>
                <c:pt idx="1353" formatCode="0.0">
                  <c:v>676.5</c:v>
                </c:pt>
                <c:pt idx="1354" formatCode="0.0">
                  <c:v>677</c:v>
                </c:pt>
                <c:pt idx="1355" formatCode="0.0">
                  <c:v>677.5</c:v>
                </c:pt>
                <c:pt idx="1356" formatCode="0.0">
                  <c:v>678</c:v>
                </c:pt>
                <c:pt idx="1357" formatCode="0.0">
                  <c:v>678.5</c:v>
                </c:pt>
                <c:pt idx="1358" formatCode="0.0">
                  <c:v>679</c:v>
                </c:pt>
                <c:pt idx="1359" formatCode="0.0">
                  <c:v>679.5</c:v>
                </c:pt>
                <c:pt idx="1360" formatCode="0.0">
                  <c:v>680</c:v>
                </c:pt>
                <c:pt idx="1361" formatCode="0.0">
                  <c:v>680.5</c:v>
                </c:pt>
                <c:pt idx="1362" formatCode="0.0">
                  <c:v>681</c:v>
                </c:pt>
                <c:pt idx="1363" formatCode="0.0">
                  <c:v>681.5</c:v>
                </c:pt>
                <c:pt idx="1364" formatCode="0.0">
                  <c:v>682</c:v>
                </c:pt>
                <c:pt idx="1365" formatCode="0.0">
                  <c:v>682.5</c:v>
                </c:pt>
                <c:pt idx="1366" formatCode="0.0">
                  <c:v>683</c:v>
                </c:pt>
                <c:pt idx="1367" formatCode="0.0">
                  <c:v>683.5</c:v>
                </c:pt>
                <c:pt idx="1368" formatCode="0.0">
                  <c:v>684</c:v>
                </c:pt>
                <c:pt idx="1369" formatCode="0.0">
                  <c:v>684.5</c:v>
                </c:pt>
                <c:pt idx="1370" formatCode="0.0">
                  <c:v>685</c:v>
                </c:pt>
                <c:pt idx="1371" formatCode="0.0">
                  <c:v>685.5</c:v>
                </c:pt>
                <c:pt idx="1372" formatCode="0.0">
                  <c:v>686</c:v>
                </c:pt>
                <c:pt idx="1373" formatCode="0.0">
                  <c:v>686.5</c:v>
                </c:pt>
                <c:pt idx="1374" formatCode="0.0">
                  <c:v>687</c:v>
                </c:pt>
                <c:pt idx="1375" formatCode="0.0">
                  <c:v>687.5</c:v>
                </c:pt>
                <c:pt idx="1376" formatCode="0.0">
                  <c:v>688</c:v>
                </c:pt>
                <c:pt idx="1377" formatCode="0.0">
                  <c:v>688.5</c:v>
                </c:pt>
                <c:pt idx="1378" formatCode="0.0">
                  <c:v>689</c:v>
                </c:pt>
                <c:pt idx="1379" formatCode="0.0">
                  <c:v>689.5</c:v>
                </c:pt>
                <c:pt idx="1380" formatCode="0.0">
                  <c:v>690</c:v>
                </c:pt>
                <c:pt idx="1381" formatCode="0.0">
                  <c:v>690.5</c:v>
                </c:pt>
                <c:pt idx="1382" formatCode="0.0">
                  <c:v>691</c:v>
                </c:pt>
                <c:pt idx="1383" formatCode="0.0">
                  <c:v>691.5</c:v>
                </c:pt>
                <c:pt idx="1384" formatCode="0.0">
                  <c:v>692</c:v>
                </c:pt>
                <c:pt idx="1385" formatCode="0.0">
                  <c:v>692.5</c:v>
                </c:pt>
                <c:pt idx="1386" formatCode="0.0">
                  <c:v>693</c:v>
                </c:pt>
                <c:pt idx="1387" formatCode="0.0">
                  <c:v>693.5</c:v>
                </c:pt>
                <c:pt idx="1388" formatCode="0.0">
                  <c:v>694</c:v>
                </c:pt>
                <c:pt idx="1389" formatCode="0.0">
                  <c:v>694.5</c:v>
                </c:pt>
                <c:pt idx="1390" formatCode="0.0">
                  <c:v>695</c:v>
                </c:pt>
                <c:pt idx="1391" formatCode="0.0">
                  <c:v>695.5</c:v>
                </c:pt>
                <c:pt idx="1392" formatCode="0.0">
                  <c:v>696</c:v>
                </c:pt>
                <c:pt idx="1393" formatCode="0.0">
                  <c:v>696.5</c:v>
                </c:pt>
                <c:pt idx="1394" formatCode="0.0">
                  <c:v>697</c:v>
                </c:pt>
                <c:pt idx="1395" formatCode="0.0">
                  <c:v>697.5</c:v>
                </c:pt>
                <c:pt idx="1396" formatCode="0.0">
                  <c:v>698</c:v>
                </c:pt>
                <c:pt idx="1397" formatCode="0.0">
                  <c:v>698.5</c:v>
                </c:pt>
                <c:pt idx="1398" formatCode="0.0">
                  <c:v>699</c:v>
                </c:pt>
                <c:pt idx="1399" formatCode="0.0">
                  <c:v>699.5</c:v>
                </c:pt>
                <c:pt idx="1400" formatCode="0.0">
                  <c:v>700</c:v>
                </c:pt>
                <c:pt idx="1401" formatCode="0.0">
                  <c:v>700.5</c:v>
                </c:pt>
                <c:pt idx="1402" formatCode="0.0">
                  <c:v>701</c:v>
                </c:pt>
                <c:pt idx="1403" formatCode="0.0">
                  <c:v>701.5</c:v>
                </c:pt>
                <c:pt idx="1404" formatCode="0.0">
                  <c:v>702</c:v>
                </c:pt>
                <c:pt idx="1405" formatCode="0.0">
                  <c:v>702.5</c:v>
                </c:pt>
                <c:pt idx="1406" formatCode="0.0">
                  <c:v>703</c:v>
                </c:pt>
                <c:pt idx="1407" formatCode="0.0">
                  <c:v>703.5</c:v>
                </c:pt>
                <c:pt idx="1408" formatCode="0.0">
                  <c:v>704</c:v>
                </c:pt>
                <c:pt idx="1409" formatCode="0.0">
                  <c:v>704.5</c:v>
                </c:pt>
                <c:pt idx="1410" formatCode="0.0">
                  <c:v>705</c:v>
                </c:pt>
                <c:pt idx="1411" formatCode="0.0">
                  <c:v>705.5</c:v>
                </c:pt>
                <c:pt idx="1412" formatCode="0.0">
                  <c:v>706</c:v>
                </c:pt>
                <c:pt idx="1413" formatCode="0.0">
                  <c:v>706.5</c:v>
                </c:pt>
                <c:pt idx="1414" formatCode="0.0">
                  <c:v>707</c:v>
                </c:pt>
                <c:pt idx="1415" formatCode="0.0">
                  <c:v>707.5</c:v>
                </c:pt>
                <c:pt idx="1416" formatCode="0.0">
                  <c:v>708</c:v>
                </c:pt>
                <c:pt idx="1417" formatCode="0.0">
                  <c:v>708.5</c:v>
                </c:pt>
                <c:pt idx="1418" formatCode="0.0">
                  <c:v>709</c:v>
                </c:pt>
                <c:pt idx="1419" formatCode="0.0">
                  <c:v>709.5</c:v>
                </c:pt>
                <c:pt idx="1420" formatCode="0.0">
                  <c:v>710</c:v>
                </c:pt>
                <c:pt idx="1421" formatCode="0.0">
                  <c:v>710.5</c:v>
                </c:pt>
                <c:pt idx="1422" formatCode="0.0">
                  <c:v>711</c:v>
                </c:pt>
                <c:pt idx="1423" formatCode="0.0">
                  <c:v>711.5</c:v>
                </c:pt>
                <c:pt idx="1424" formatCode="0.0">
                  <c:v>712</c:v>
                </c:pt>
                <c:pt idx="1425" formatCode="0.0">
                  <c:v>712.5</c:v>
                </c:pt>
                <c:pt idx="1426" formatCode="0.0">
                  <c:v>713</c:v>
                </c:pt>
                <c:pt idx="1427" formatCode="0.0">
                  <c:v>713.5</c:v>
                </c:pt>
                <c:pt idx="1428" formatCode="0.0">
                  <c:v>714</c:v>
                </c:pt>
                <c:pt idx="1429" formatCode="0.0">
                  <c:v>714.5</c:v>
                </c:pt>
                <c:pt idx="1430" formatCode="0.0">
                  <c:v>715</c:v>
                </c:pt>
                <c:pt idx="1431" formatCode="0.0">
                  <c:v>715.5</c:v>
                </c:pt>
                <c:pt idx="1432" formatCode="0.0">
                  <c:v>716</c:v>
                </c:pt>
                <c:pt idx="1433" formatCode="0.0">
                  <c:v>716.5</c:v>
                </c:pt>
                <c:pt idx="1434" formatCode="0.0">
                  <c:v>717</c:v>
                </c:pt>
                <c:pt idx="1435" formatCode="0.0">
                  <c:v>717.5</c:v>
                </c:pt>
                <c:pt idx="1436" formatCode="0.0">
                  <c:v>718</c:v>
                </c:pt>
                <c:pt idx="1437" formatCode="0.0">
                  <c:v>718.5</c:v>
                </c:pt>
                <c:pt idx="1438" formatCode="0.0">
                  <c:v>719</c:v>
                </c:pt>
                <c:pt idx="1439" formatCode="0.0">
                  <c:v>719.5</c:v>
                </c:pt>
                <c:pt idx="1440" formatCode="0.0">
                  <c:v>720</c:v>
                </c:pt>
                <c:pt idx="1441" formatCode="0.0">
                  <c:v>720.5</c:v>
                </c:pt>
                <c:pt idx="1442" formatCode="0.0">
                  <c:v>721</c:v>
                </c:pt>
                <c:pt idx="1443" formatCode="0.0">
                  <c:v>721.5</c:v>
                </c:pt>
                <c:pt idx="1444" formatCode="0.0">
                  <c:v>722</c:v>
                </c:pt>
                <c:pt idx="1445" formatCode="0.0">
                  <c:v>722.5</c:v>
                </c:pt>
                <c:pt idx="1446" formatCode="0.0">
                  <c:v>723</c:v>
                </c:pt>
                <c:pt idx="1447" formatCode="0.0">
                  <c:v>723.5</c:v>
                </c:pt>
                <c:pt idx="1448" formatCode="0.0">
                  <c:v>724</c:v>
                </c:pt>
                <c:pt idx="1449" formatCode="0.0">
                  <c:v>724.5</c:v>
                </c:pt>
                <c:pt idx="1450" formatCode="0.0">
                  <c:v>725</c:v>
                </c:pt>
                <c:pt idx="1451" formatCode="0.0">
                  <c:v>725.5</c:v>
                </c:pt>
                <c:pt idx="1452" formatCode="0.0">
                  <c:v>726</c:v>
                </c:pt>
                <c:pt idx="1453" formatCode="0.0">
                  <c:v>726.5</c:v>
                </c:pt>
                <c:pt idx="1454" formatCode="0.0">
                  <c:v>727</c:v>
                </c:pt>
                <c:pt idx="1455" formatCode="0.0">
                  <c:v>727.5</c:v>
                </c:pt>
                <c:pt idx="1456" formatCode="0.0">
                  <c:v>728</c:v>
                </c:pt>
                <c:pt idx="1457" formatCode="0.0">
                  <c:v>728.5</c:v>
                </c:pt>
                <c:pt idx="1458" formatCode="0.0">
                  <c:v>729</c:v>
                </c:pt>
                <c:pt idx="1459" formatCode="0.0">
                  <c:v>729.5</c:v>
                </c:pt>
                <c:pt idx="1460" formatCode="0.0">
                  <c:v>730</c:v>
                </c:pt>
                <c:pt idx="1461" formatCode="0.0">
                  <c:v>730.5</c:v>
                </c:pt>
                <c:pt idx="1462" formatCode="0.0">
                  <c:v>731</c:v>
                </c:pt>
                <c:pt idx="1463" formatCode="0.0">
                  <c:v>731.5</c:v>
                </c:pt>
                <c:pt idx="1464" formatCode="0.0">
                  <c:v>732</c:v>
                </c:pt>
                <c:pt idx="1465" formatCode="0.0">
                  <c:v>732.5</c:v>
                </c:pt>
                <c:pt idx="1466" formatCode="0.0">
                  <c:v>733</c:v>
                </c:pt>
                <c:pt idx="1467" formatCode="0.0">
                  <c:v>733.5</c:v>
                </c:pt>
                <c:pt idx="1468" formatCode="0.0">
                  <c:v>734</c:v>
                </c:pt>
                <c:pt idx="1469" formatCode="0.0">
                  <c:v>734.5</c:v>
                </c:pt>
                <c:pt idx="1470" formatCode="0.0">
                  <c:v>735</c:v>
                </c:pt>
                <c:pt idx="1471" formatCode="0.0">
                  <c:v>735.5</c:v>
                </c:pt>
                <c:pt idx="1472" formatCode="0.0">
                  <c:v>736</c:v>
                </c:pt>
                <c:pt idx="1473" formatCode="0.0">
                  <c:v>736.5</c:v>
                </c:pt>
                <c:pt idx="1474" formatCode="0.0">
                  <c:v>737</c:v>
                </c:pt>
                <c:pt idx="1475" formatCode="0.0">
                  <c:v>737.5</c:v>
                </c:pt>
                <c:pt idx="1476" formatCode="0.0">
                  <c:v>738</c:v>
                </c:pt>
                <c:pt idx="1477" formatCode="0.0">
                  <c:v>738.5</c:v>
                </c:pt>
                <c:pt idx="1478" formatCode="0.0">
                  <c:v>739</c:v>
                </c:pt>
                <c:pt idx="1479" formatCode="0.0">
                  <c:v>739.5</c:v>
                </c:pt>
                <c:pt idx="1480" formatCode="0.0">
                  <c:v>740</c:v>
                </c:pt>
                <c:pt idx="1481" formatCode="0.0">
                  <c:v>740.5</c:v>
                </c:pt>
                <c:pt idx="1482" formatCode="0.0">
                  <c:v>741</c:v>
                </c:pt>
                <c:pt idx="1483" formatCode="0.0">
                  <c:v>741.5</c:v>
                </c:pt>
                <c:pt idx="1484" formatCode="0.0">
                  <c:v>742</c:v>
                </c:pt>
                <c:pt idx="1485" formatCode="0.0">
                  <c:v>742.5</c:v>
                </c:pt>
                <c:pt idx="1486" formatCode="0.0">
                  <c:v>743</c:v>
                </c:pt>
                <c:pt idx="1487" formatCode="0.0">
                  <c:v>743.5</c:v>
                </c:pt>
                <c:pt idx="1488" formatCode="0.0">
                  <c:v>744</c:v>
                </c:pt>
                <c:pt idx="1489" formatCode="0.0">
                  <c:v>744.5</c:v>
                </c:pt>
                <c:pt idx="1490" formatCode="0.0">
                  <c:v>745</c:v>
                </c:pt>
                <c:pt idx="1491" formatCode="0.0">
                  <c:v>745.5</c:v>
                </c:pt>
                <c:pt idx="1492" formatCode="0.0">
                  <c:v>746</c:v>
                </c:pt>
                <c:pt idx="1493" formatCode="0.0">
                  <c:v>746.5</c:v>
                </c:pt>
                <c:pt idx="1494" formatCode="0.0">
                  <c:v>747</c:v>
                </c:pt>
                <c:pt idx="1495" formatCode="0.0">
                  <c:v>747.5</c:v>
                </c:pt>
                <c:pt idx="1496" formatCode="0.0">
                  <c:v>748</c:v>
                </c:pt>
                <c:pt idx="1497" formatCode="0.0">
                  <c:v>748.5</c:v>
                </c:pt>
                <c:pt idx="1498" formatCode="0.0">
                  <c:v>749</c:v>
                </c:pt>
                <c:pt idx="1499" formatCode="0.0">
                  <c:v>749.5</c:v>
                </c:pt>
                <c:pt idx="1500" formatCode="0.0">
                  <c:v>750</c:v>
                </c:pt>
                <c:pt idx="1501" formatCode="0.0">
                  <c:v>750.5</c:v>
                </c:pt>
                <c:pt idx="1502" formatCode="0.0">
                  <c:v>751</c:v>
                </c:pt>
                <c:pt idx="1503" formatCode="0.0">
                  <c:v>751.5</c:v>
                </c:pt>
                <c:pt idx="1504" formatCode="0.0">
                  <c:v>752</c:v>
                </c:pt>
                <c:pt idx="1505" formatCode="0.0">
                  <c:v>752.5</c:v>
                </c:pt>
                <c:pt idx="1506" formatCode="0.0">
                  <c:v>753</c:v>
                </c:pt>
                <c:pt idx="1507" formatCode="0.0">
                  <c:v>753.5</c:v>
                </c:pt>
                <c:pt idx="1508" formatCode="0.0">
                  <c:v>754</c:v>
                </c:pt>
                <c:pt idx="1509" formatCode="0.0">
                  <c:v>754.5</c:v>
                </c:pt>
                <c:pt idx="1510" formatCode="0.0">
                  <c:v>755</c:v>
                </c:pt>
                <c:pt idx="1511" formatCode="0.0">
                  <c:v>755.5</c:v>
                </c:pt>
                <c:pt idx="1512" formatCode="0.0">
                  <c:v>756</c:v>
                </c:pt>
                <c:pt idx="1513" formatCode="0.0">
                  <c:v>756.5</c:v>
                </c:pt>
                <c:pt idx="1514" formatCode="0.0">
                  <c:v>757</c:v>
                </c:pt>
                <c:pt idx="1515" formatCode="0.0">
                  <c:v>757.5</c:v>
                </c:pt>
                <c:pt idx="1516" formatCode="0.0">
                  <c:v>758</c:v>
                </c:pt>
                <c:pt idx="1517" formatCode="0.0">
                  <c:v>758.5</c:v>
                </c:pt>
                <c:pt idx="1518" formatCode="0.0">
                  <c:v>759</c:v>
                </c:pt>
                <c:pt idx="1519" formatCode="0.0">
                  <c:v>759.5</c:v>
                </c:pt>
                <c:pt idx="1520" formatCode="0.0">
                  <c:v>760</c:v>
                </c:pt>
                <c:pt idx="1521" formatCode="0.0">
                  <c:v>760.5</c:v>
                </c:pt>
                <c:pt idx="1522" formatCode="0.0">
                  <c:v>761</c:v>
                </c:pt>
                <c:pt idx="1523" formatCode="0.0">
                  <c:v>761.5</c:v>
                </c:pt>
                <c:pt idx="1524" formatCode="0.0">
                  <c:v>762</c:v>
                </c:pt>
                <c:pt idx="1525" formatCode="0.0">
                  <c:v>762.5</c:v>
                </c:pt>
                <c:pt idx="1526" formatCode="0.0">
                  <c:v>763</c:v>
                </c:pt>
                <c:pt idx="1527" formatCode="0.0">
                  <c:v>763.5</c:v>
                </c:pt>
                <c:pt idx="1528" formatCode="0.0">
                  <c:v>764</c:v>
                </c:pt>
                <c:pt idx="1529" formatCode="0.0">
                  <c:v>764.5</c:v>
                </c:pt>
                <c:pt idx="1530" formatCode="0.0">
                  <c:v>765</c:v>
                </c:pt>
                <c:pt idx="1531" formatCode="0.0">
                  <c:v>765.5</c:v>
                </c:pt>
                <c:pt idx="1532" formatCode="0.0">
                  <c:v>766</c:v>
                </c:pt>
                <c:pt idx="1533" formatCode="0.0">
                  <c:v>766.5</c:v>
                </c:pt>
                <c:pt idx="1534" formatCode="0.0">
                  <c:v>767</c:v>
                </c:pt>
                <c:pt idx="1535" formatCode="0.0">
                  <c:v>767.5</c:v>
                </c:pt>
                <c:pt idx="1536" formatCode="0.0">
                  <c:v>768</c:v>
                </c:pt>
                <c:pt idx="1537" formatCode="0.0">
                  <c:v>768.5</c:v>
                </c:pt>
                <c:pt idx="1538" formatCode="0.0">
                  <c:v>769</c:v>
                </c:pt>
                <c:pt idx="1539" formatCode="0.0">
                  <c:v>769.5</c:v>
                </c:pt>
                <c:pt idx="1540" formatCode="0.0">
                  <c:v>770</c:v>
                </c:pt>
                <c:pt idx="1541" formatCode="0.0">
                  <c:v>770.5</c:v>
                </c:pt>
                <c:pt idx="1542" formatCode="0.0">
                  <c:v>771</c:v>
                </c:pt>
                <c:pt idx="1543" formatCode="0.0">
                  <c:v>771.5</c:v>
                </c:pt>
                <c:pt idx="1544" formatCode="0.0">
                  <c:v>772</c:v>
                </c:pt>
                <c:pt idx="1545" formatCode="0.0">
                  <c:v>772.5</c:v>
                </c:pt>
                <c:pt idx="1546" formatCode="0.0">
                  <c:v>773</c:v>
                </c:pt>
                <c:pt idx="1547" formatCode="0.0">
                  <c:v>773.5</c:v>
                </c:pt>
                <c:pt idx="1548" formatCode="0.0">
                  <c:v>774</c:v>
                </c:pt>
                <c:pt idx="1549" formatCode="0.0">
                  <c:v>774.5</c:v>
                </c:pt>
                <c:pt idx="1550" formatCode="0.0">
                  <c:v>775</c:v>
                </c:pt>
                <c:pt idx="1551" formatCode="0.0">
                  <c:v>775.5</c:v>
                </c:pt>
                <c:pt idx="1552" formatCode="0.0">
                  <c:v>776</c:v>
                </c:pt>
                <c:pt idx="1553" formatCode="0.0">
                  <c:v>776.5</c:v>
                </c:pt>
                <c:pt idx="1554" formatCode="0.0">
                  <c:v>777</c:v>
                </c:pt>
                <c:pt idx="1555" formatCode="0.0">
                  <c:v>777.5</c:v>
                </c:pt>
                <c:pt idx="1556" formatCode="0.0">
                  <c:v>778</c:v>
                </c:pt>
                <c:pt idx="1557" formatCode="0.0">
                  <c:v>778.5</c:v>
                </c:pt>
                <c:pt idx="1558" formatCode="0.0">
                  <c:v>779</c:v>
                </c:pt>
                <c:pt idx="1559" formatCode="0.0">
                  <c:v>779.5</c:v>
                </c:pt>
                <c:pt idx="1560" formatCode="0.0">
                  <c:v>780</c:v>
                </c:pt>
                <c:pt idx="1561" formatCode="0.0">
                  <c:v>780.5</c:v>
                </c:pt>
                <c:pt idx="1562" formatCode="0.0">
                  <c:v>781</c:v>
                </c:pt>
                <c:pt idx="1563" formatCode="0.0">
                  <c:v>781.5</c:v>
                </c:pt>
                <c:pt idx="1564" formatCode="0.0">
                  <c:v>782</c:v>
                </c:pt>
                <c:pt idx="1565" formatCode="0.0">
                  <c:v>782.5</c:v>
                </c:pt>
                <c:pt idx="1566" formatCode="0.0">
                  <c:v>783</c:v>
                </c:pt>
                <c:pt idx="1567" formatCode="0.0">
                  <c:v>783.5</c:v>
                </c:pt>
                <c:pt idx="1568" formatCode="0.0">
                  <c:v>784</c:v>
                </c:pt>
                <c:pt idx="1569" formatCode="0.0">
                  <c:v>784.5</c:v>
                </c:pt>
                <c:pt idx="1570" formatCode="0.0">
                  <c:v>785</c:v>
                </c:pt>
                <c:pt idx="1571" formatCode="0.0">
                  <c:v>785.5</c:v>
                </c:pt>
                <c:pt idx="1572" formatCode="0.0">
                  <c:v>786</c:v>
                </c:pt>
                <c:pt idx="1573" formatCode="0.0">
                  <c:v>786.5</c:v>
                </c:pt>
                <c:pt idx="1574" formatCode="0.0">
                  <c:v>787</c:v>
                </c:pt>
                <c:pt idx="1575" formatCode="0.0">
                  <c:v>787.5</c:v>
                </c:pt>
                <c:pt idx="1576" formatCode="0.0">
                  <c:v>788</c:v>
                </c:pt>
                <c:pt idx="1577" formatCode="0.0">
                  <c:v>788.5</c:v>
                </c:pt>
                <c:pt idx="1578" formatCode="0.0">
                  <c:v>789</c:v>
                </c:pt>
                <c:pt idx="1579" formatCode="0.0">
                  <c:v>789.5</c:v>
                </c:pt>
                <c:pt idx="1580" formatCode="0.0">
                  <c:v>790</c:v>
                </c:pt>
                <c:pt idx="1581" formatCode="0.0">
                  <c:v>790.5</c:v>
                </c:pt>
                <c:pt idx="1582" formatCode="0.0">
                  <c:v>791</c:v>
                </c:pt>
                <c:pt idx="1583" formatCode="0.0">
                  <c:v>791.5</c:v>
                </c:pt>
                <c:pt idx="1584" formatCode="0.0">
                  <c:v>792</c:v>
                </c:pt>
                <c:pt idx="1585" formatCode="0.0">
                  <c:v>792.5</c:v>
                </c:pt>
                <c:pt idx="1586" formatCode="0.0">
                  <c:v>793</c:v>
                </c:pt>
                <c:pt idx="1587" formatCode="0.0">
                  <c:v>793.5</c:v>
                </c:pt>
                <c:pt idx="1588" formatCode="0.0">
                  <c:v>794</c:v>
                </c:pt>
                <c:pt idx="1589" formatCode="0.0">
                  <c:v>794.5</c:v>
                </c:pt>
                <c:pt idx="1590" formatCode="0.0">
                  <c:v>795</c:v>
                </c:pt>
                <c:pt idx="1591" formatCode="0.0">
                  <c:v>795.5</c:v>
                </c:pt>
                <c:pt idx="1592" formatCode="0.0">
                  <c:v>796</c:v>
                </c:pt>
                <c:pt idx="1593" formatCode="0.0">
                  <c:v>796.5</c:v>
                </c:pt>
                <c:pt idx="1594" formatCode="0.0">
                  <c:v>797</c:v>
                </c:pt>
                <c:pt idx="1595" formatCode="0.0">
                  <c:v>797.5</c:v>
                </c:pt>
                <c:pt idx="1596" formatCode="0.0">
                  <c:v>798</c:v>
                </c:pt>
                <c:pt idx="1597" formatCode="0.0">
                  <c:v>798.5</c:v>
                </c:pt>
                <c:pt idx="1598" formatCode="0.0">
                  <c:v>799</c:v>
                </c:pt>
                <c:pt idx="1599" formatCode="0.0">
                  <c:v>799.5</c:v>
                </c:pt>
                <c:pt idx="1600" formatCode="0.0">
                  <c:v>800</c:v>
                </c:pt>
                <c:pt idx="1601" formatCode="0.0">
                  <c:v>800.5</c:v>
                </c:pt>
                <c:pt idx="1602" formatCode="0.0">
                  <c:v>801</c:v>
                </c:pt>
                <c:pt idx="1603" formatCode="0.0">
                  <c:v>801.5</c:v>
                </c:pt>
                <c:pt idx="1604" formatCode="0.0">
                  <c:v>802</c:v>
                </c:pt>
                <c:pt idx="1605" formatCode="0.0">
                  <c:v>802.5</c:v>
                </c:pt>
                <c:pt idx="1606" formatCode="0.0">
                  <c:v>803</c:v>
                </c:pt>
                <c:pt idx="1607" formatCode="0.0">
                  <c:v>803.5</c:v>
                </c:pt>
                <c:pt idx="1608" formatCode="0.0">
                  <c:v>804</c:v>
                </c:pt>
                <c:pt idx="1609" formatCode="0.0">
                  <c:v>804.5</c:v>
                </c:pt>
                <c:pt idx="1610" formatCode="0.0">
                  <c:v>805</c:v>
                </c:pt>
                <c:pt idx="1611" formatCode="0.0">
                  <c:v>805.5</c:v>
                </c:pt>
                <c:pt idx="1612" formatCode="0.0">
                  <c:v>806</c:v>
                </c:pt>
                <c:pt idx="1613" formatCode="0.0">
                  <c:v>806.5</c:v>
                </c:pt>
                <c:pt idx="1614" formatCode="0.0">
                  <c:v>807</c:v>
                </c:pt>
                <c:pt idx="1615" formatCode="0.0">
                  <c:v>807.5</c:v>
                </c:pt>
                <c:pt idx="1616" formatCode="0.0">
                  <c:v>808</c:v>
                </c:pt>
                <c:pt idx="1617" formatCode="0.0">
                  <c:v>808.5</c:v>
                </c:pt>
                <c:pt idx="1618" formatCode="0.0">
                  <c:v>809</c:v>
                </c:pt>
                <c:pt idx="1619" formatCode="0.0">
                  <c:v>809.5</c:v>
                </c:pt>
                <c:pt idx="1620" formatCode="0.0">
                  <c:v>810</c:v>
                </c:pt>
                <c:pt idx="1621" formatCode="0.0">
                  <c:v>810.5</c:v>
                </c:pt>
                <c:pt idx="1622" formatCode="0.0">
                  <c:v>811</c:v>
                </c:pt>
                <c:pt idx="1623" formatCode="0.0">
                  <c:v>811.5</c:v>
                </c:pt>
                <c:pt idx="1624" formatCode="0.0">
                  <c:v>812</c:v>
                </c:pt>
                <c:pt idx="1625" formatCode="0.0">
                  <c:v>812.5</c:v>
                </c:pt>
                <c:pt idx="1626" formatCode="0.0">
                  <c:v>813</c:v>
                </c:pt>
                <c:pt idx="1627" formatCode="0.0">
                  <c:v>813.5</c:v>
                </c:pt>
                <c:pt idx="1628" formatCode="0.0">
                  <c:v>814</c:v>
                </c:pt>
                <c:pt idx="1629" formatCode="0.0">
                  <c:v>814.5</c:v>
                </c:pt>
                <c:pt idx="1630" formatCode="0.0">
                  <c:v>815</c:v>
                </c:pt>
                <c:pt idx="1631" formatCode="0.0">
                  <c:v>815.5</c:v>
                </c:pt>
                <c:pt idx="1632" formatCode="0.0">
                  <c:v>816</c:v>
                </c:pt>
                <c:pt idx="1633" formatCode="0.0">
                  <c:v>816.5</c:v>
                </c:pt>
                <c:pt idx="1634" formatCode="0.0">
                  <c:v>817</c:v>
                </c:pt>
                <c:pt idx="1635" formatCode="0.0">
                  <c:v>817.5</c:v>
                </c:pt>
                <c:pt idx="1636" formatCode="0.0">
                  <c:v>818</c:v>
                </c:pt>
                <c:pt idx="1637" formatCode="0.0">
                  <c:v>818.5</c:v>
                </c:pt>
                <c:pt idx="1638" formatCode="0.0">
                  <c:v>819</c:v>
                </c:pt>
                <c:pt idx="1639" formatCode="0.0">
                  <c:v>819.5</c:v>
                </c:pt>
                <c:pt idx="1640" formatCode="0.0">
                  <c:v>820</c:v>
                </c:pt>
                <c:pt idx="1641" formatCode="0.0">
                  <c:v>820.5</c:v>
                </c:pt>
                <c:pt idx="1642" formatCode="0.0">
                  <c:v>821</c:v>
                </c:pt>
                <c:pt idx="1643" formatCode="0.0">
                  <c:v>821.5</c:v>
                </c:pt>
                <c:pt idx="1644" formatCode="0.0">
                  <c:v>822</c:v>
                </c:pt>
                <c:pt idx="1645" formatCode="0.0">
                  <c:v>822.5</c:v>
                </c:pt>
                <c:pt idx="1646" formatCode="0.0">
                  <c:v>823</c:v>
                </c:pt>
                <c:pt idx="1647" formatCode="0.0">
                  <c:v>823.5</c:v>
                </c:pt>
                <c:pt idx="1648" formatCode="0.0">
                  <c:v>824</c:v>
                </c:pt>
                <c:pt idx="1649" formatCode="0.0">
                  <c:v>824.5</c:v>
                </c:pt>
                <c:pt idx="1650" formatCode="0.0">
                  <c:v>825</c:v>
                </c:pt>
                <c:pt idx="1651" formatCode="0.0">
                  <c:v>825.5</c:v>
                </c:pt>
                <c:pt idx="1652" formatCode="0.0">
                  <c:v>826</c:v>
                </c:pt>
                <c:pt idx="1653" formatCode="0.0">
                  <c:v>826.5</c:v>
                </c:pt>
                <c:pt idx="1654" formatCode="0.0">
                  <c:v>827</c:v>
                </c:pt>
                <c:pt idx="1655" formatCode="0.0">
                  <c:v>827.5</c:v>
                </c:pt>
                <c:pt idx="1656" formatCode="0.0">
                  <c:v>828</c:v>
                </c:pt>
                <c:pt idx="1657" formatCode="0.0">
                  <c:v>828.5</c:v>
                </c:pt>
                <c:pt idx="1658" formatCode="0.0">
                  <c:v>829</c:v>
                </c:pt>
                <c:pt idx="1659" formatCode="0.0">
                  <c:v>829.5</c:v>
                </c:pt>
                <c:pt idx="1660" formatCode="0.0">
                  <c:v>830</c:v>
                </c:pt>
                <c:pt idx="1661" formatCode="0.0">
                  <c:v>830.5</c:v>
                </c:pt>
                <c:pt idx="1662" formatCode="0.0">
                  <c:v>831</c:v>
                </c:pt>
                <c:pt idx="1663" formatCode="0.0">
                  <c:v>831.5</c:v>
                </c:pt>
                <c:pt idx="1664" formatCode="0.0">
                  <c:v>832</c:v>
                </c:pt>
                <c:pt idx="1665" formatCode="0.0">
                  <c:v>832.5</c:v>
                </c:pt>
                <c:pt idx="1666" formatCode="0.0">
                  <c:v>833</c:v>
                </c:pt>
                <c:pt idx="1667" formatCode="0.0">
                  <c:v>833.5</c:v>
                </c:pt>
                <c:pt idx="1668" formatCode="0.0">
                  <c:v>834</c:v>
                </c:pt>
                <c:pt idx="1669" formatCode="0.0">
                  <c:v>834.5</c:v>
                </c:pt>
                <c:pt idx="1670" formatCode="0.0">
                  <c:v>835</c:v>
                </c:pt>
                <c:pt idx="1671" formatCode="0.0">
                  <c:v>835.5</c:v>
                </c:pt>
                <c:pt idx="1672" formatCode="0.0">
                  <c:v>836</c:v>
                </c:pt>
                <c:pt idx="1673" formatCode="0.0">
                  <c:v>836.5</c:v>
                </c:pt>
                <c:pt idx="1674" formatCode="0.0">
                  <c:v>837</c:v>
                </c:pt>
                <c:pt idx="1675" formatCode="0.0">
                  <c:v>837.5</c:v>
                </c:pt>
                <c:pt idx="1676" formatCode="0.0">
                  <c:v>838</c:v>
                </c:pt>
                <c:pt idx="1677" formatCode="0.0">
                  <c:v>838.5</c:v>
                </c:pt>
                <c:pt idx="1678" formatCode="0.0">
                  <c:v>839</c:v>
                </c:pt>
                <c:pt idx="1679" formatCode="0.0">
                  <c:v>839.5</c:v>
                </c:pt>
                <c:pt idx="1680" formatCode="0.0">
                  <c:v>840</c:v>
                </c:pt>
                <c:pt idx="1681" formatCode="0.0">
                  <c:v>840.5</c:v>
                </c:pt>
                <c:pt idx="1682" formatCode="0.0">
                  <c:v>841</c:v>
                </c:pt>
                <c:pt idx="1683" formatCode="0.0">
                  <c:v>841.5</c:v>
                </c:pt>
                <c:pt idx="1684" formatCode="0.0">
                  <c:v>842</c:v>
                </c:pt>
                <c:pt idx="1685" formatCode="0.0">
                  <c:v>842.5</c:v>
                </c:pt>
                <c:pt idx="1686" formatCode="0.0">
                  <c:v>843</c:v>
                </c:pt>
                <c:pt idx="1687" formatCode="0.0">
                  <c:v>843.5</c:v>
                </c:pt>
                <c:pt idx="1688" formatCode="0.0">
                  <c:v>844</c:v>
                </c:pt>
                <c:pt idx="1689" formatCode="0.0">
                  <c:v>844.5</c:v>
                </c:pt>
                <c:pt idx="1690" formatCode="0.0">
                  <c:v>845</c:v>
                </c:pt>
                <c:pt idx="1691" formatCode="0.0">
                  <c:v>845.5</c:v>
                </c:pt>
                <c:pt idx="1692" formatCode="0.0">
                  <c:v>846</c:v>
                </c:pt>
                <c:pt idx="1693" formatCode="0.0">
                  <c:v>846.5</c:v>
                </c:pt>
                <c:pt idx="1694" formatCode="0.0">
                  <c:v>847</c:v>
                </c:pt>
                <c:pt idx="1695" formatCode="0.0">
                  <c:v>847.5</c:v>
                </c:pt>
                <c:pt idx="1696" formatCode="0.0">
                  <c:v>848</c:v>
                </c:pt>
                <c:pt idx="1697" formatCode="0.0">
                  <c:v>848.5</c:v>
                </c:pt>
                <c:pt idx="1698" formatCode="0.0">
                  <c:v>849</c:v>
                </c:pt>
                <c:pt idx="1699" formatCode="0.0">
                  <c:v>849.5</c:v>
                </c:pt>
                <c:pt idx="1700" formatCode="0.0">
                  <c:v>850</c:v>
                </c:pt>
                <c:pt idx="1701" formatCode="0.0">
                  <c:v>850.5</c:v>
                </c:pt>
                <c:pt idx="1702" formatCode="0.0">
                  <c:v>851</c:v>
                </c:pt>
                <c:pt idx="1703" formatCode="0.0">
                  <c:v>851.5</c:v>
                </c:pt>
                <c:pt idx="1704" formatCode="0.0">
                  <c:v>852</c:v>
                </c:pt>
                <c:pt idx="1705" formatCode="0.0">
                  <c:v>852.5</c:v>
                </c:pt>
                <c:pt idx="1706" formatCode="0.0">
                  <c:v>853</c:v>
                </c:pt>
                <c:pt idx="1707" formatCode="0.0">
                  <c:v>853.5</c:v>
                </c:pt>
                <c:pt idx="1708" formatCode="0.0">
                  <c:v>854</c:v>
                </c:pt>
                <c:pt idx="1709" formatCode="0.0">
                  <c:v>854.5</c:v>
                </c:pt>
                <c:pt idx="1710" formatCode="0.0">
                  <c:v>855</c:v>
                </c:pt>
                <c:pt idx="1711" formatCode="0.0">
                  <c:v>855.5</c:v>
                </c:pt>
                <c:pt idx="1712" formatCode="0.0">
                  <c:v>856</c:v>
                </c:pt>
                <c:pt idx="1713" formatCode="0.0">
                  <c:v>856.5</c:v>
                </c:pt>
                <c:pt idx="1714" formatCode="0.0">
                  <c:v>857</c:v>
                </c:pt>
                <c:pt idx="1715" formatCode="0.0">
                  <c:v>857.5</c:v>
                </c:pt>
                <c:pt idx="1716" formatCode="0.0">
                  <c:v>858</c:v>
                </c:pt>
                <c:pt idx="1717" formatCode="0.0">
                  <c:v>858.5</c:v>
                </c:pt>
                <c:pt idx="1718" formatCode="0.0">
                  <c:v>859</c:v>
                </c:pt>
                <c:pt idx="1719" formatCode="0.0">
                  <c:v>859.5</c:v>
                </c:pt>
                <c:pt idx="1720" formatCode="0.0">
                  <c:v>860</c:v>
                </c:pt>
                <c:pt idx="1721" formatCode="0.0">
                  <c:v>860.5</c:v>
                </c:pt>
                <c:pt idx="1722" formatCode="0.0">
                  <c:v>861</c:v>
                </c:pt>
                <c:pt idx="1723" formatCode="0.0">
                  <c:v>861.5</c:v>
                </c:pt>
                <c:pt idx="1724" formatCode="0.0">
                  <c:v>862</c:v>
                </c:pt>
                <c:pt idx="1725" formatCode="0.0">
                  <c:v>862.5</c:v>
                </c:pt>
                <c:pt idx="1726" formatCode="0.0">
                  <c:v>863</c:v>
                </c:pt>
                <c:pt idx="1727" formatCode="0.0">
                  <c:v>863.5</c:v>
                </c:pt>
                <c:pt idx="1728" formatCode="0.0">
                  <c:v>864</c:v>
                </c:pt>
                <c:pt idx="1729" formatCode="0.0">
                  <c:v>864.5</c:v>
                </c:pt>
                <c:pt idx="1730" formatCode="0.0">
                  <c:v>865</c:v>
                </c:pt>
                <c:pt idx="1731" formatCode="0.0">
                  <c:v>865.5</c:v>
                </c:pt>
                <c:pt idx="1732" formatCode="0.0">
                  <c:v>866</c:v>
                </c:pt>
                <c:pt idx="1733" formatCode="0.0">
                  <c:v>866.5</c:v>
                </c:pt>
                <c:pt idx="1734" formatCode="0.0">
                  <c:v>867</c:v>
                </c:pt>
                <c:pt idx="1735" formatCode="0.0">
                  <c:v>867.5</c:v>
                </c:pt>
                <c:pt idx="1736" formatCode="0.0">
                  <c:v>868</c:v>
                </c:pt>
                <c:pt idx="1737" formatCode="0.0">
                  <c:v>868.5</c:v>
                </c:pt>
                <c:pt idx="1738" formatCode="0.0">
                  <c:v>869</c:v>
                </c:pt>
                <c:pt idx="1739" formatCode="0.0">
                  <c:v>869.5</c:v>
                </c:pt>
                <c:pt idx="1740" formatCode="0.0">
                  <c:v>870</c:v>
                </c:pt>
                <c:pt idx="1741" formatCode="0.0">
                  <c:v>870.5</c:v>
                </c:pt>
                <c:pt idx="1742" formatCode="0.0">
                  <c:v>871</c:v>
                </c:pt>
                <c:pt idx="1743" formatCode="0.0">
                  <c:v>871.5</c:v>
                </c:pt>
                <c:pt idx="1744" formatCode="0.0">
                  <c:v>872</c:v>
                </c:pt>
                <c:pt idx="1745" formatCode="0.0">
                  <c:v>872.5</c:v>
                </c:pt>
                <c:pt idx="1746" formatCode="0.0">
                  <c:v>873</c:v>
                </c:pt>
                <c:pt idx="1747" formatCode="0.0">
                  <c:v>873.5</c:v>
                </c:pt>
                <c:pt idx="1748" formatCode="0.0">
                  <c:v>874</c:v>
                </c:pt>
                <c:pt idx="1749" formatCode="0.0">
                  <c:v>874.5</c:v>
                </c:pt>
                <c:pt idx="1750" formatCode="0.0">
                  <c:v>875</c:v>
                </c:pt>
                <c:pt idx="1751" formatCode="0.0">
                  <c:v>875.5</c:v>
                </c:pt>
                <c:pt idx="1752" formatCode="0.0">
                  <c:v>876</c:v>
                </c:pt>
                <c:pt idx="1753" formatCode="0.0">
                  <c:v>876.5</c:v>
                </c:pt>
                <c:pt idx="1754" formatCode="0.0">
                  <c:v>877</c:v>
                </c:pt>
                <c:pt idx="1755" formatCode="0.0">
                  <c:v>877.5</c:v>
                </c:pt>
                <c:pt idx="1756" formatCode="0.0">
                  <c:v>878</c:v>
                </c:pt>
                <c:pt idx="1757" formatCode="0.0">
                  <c:v>878.5</c:v>
                </c:pt>
                <c:pt idx="1758" formatCode="0.0">
                  <c:v>879</c:v>
                </c:pt>
                <c:pt idx="1759" formatCode="0.0">
                  <c:v>879.5</c:v>
                </c:pt>
                <c:pt idx="1760" formatCode="0.0">
                  <c:v>880</c:v>
                </c:pt>
                <c:pt idx="1761" formatCode="0.0">
                  <c:v>880.5</c:v>
                </c:pt>
                <c:pt idx="1762" formatCode="0.0">
                  <c:v>881</c:v>
                </c:pt>
                <c:pt idx="1763" formatCode="0.0">
                  <c:v>881.5</c:v>
                </c:pt>
                <c:pt idx="1764" formatCode="0.0">
                  <c:v>882</c:v>
                </c:pt>
                <c:pt idx="1765" formatCode="0.0">
                  <c:v>882.5</c:v>
                </c:pt>
                <c:pt idx="1766" formatCode="0.0">
                  <c:v>883</c:v>
                </c:pt>
                <c:pt idx="1767" formatCode="0.0">
                  <c:v>883.5</c:v>
                </c:pt>
                <c:pt idx="1768" formatCode="0.0">
                  <c:v>884</c:v>
                </c:pt>
                <c:pt idx="1769" formatCode="0.0">
                  <c:v>884.5</c:v>
                </c:pt>
                <c:pt idx="1770" formatCode="0.0">
                  <c:v>885</c:v>
                </c:pt>
                <c:pt idx="1771" formatCode="0.0">
                  <c:v>885.5</c:v>
                </c:pt>
                <c:pt idx="1772" formatCode="0.0">
                  <c:v>886</c:v>
                </c:pt>
                <c:pt idx="1773" formatCode="0.0">
                  <c:v>886.5</c:v>
                </c:pt>
                <c:pt idx="1774" formatCode="0.0">
                  <c:v>887</c:v>
                </c:pt>
                <c:pt idx="1775" formatCode="0.0">
                  <c:v>887.5</c:v>
                </c:pt>
                <c:pt idx="1776" formatCode="0.0">
                  <c:v>888</c:v>
                </c:pt>
                <c:pt idx="1777" formatCode="0.0">
                  <c:v>888.5</c:v>
                </c:pt>
                <c:pt idx="1778" formatCode="0.0">
                  <c:v>889</c:v>
                </c:pt>
                <c:pt idx="1779" formatCode="0.0">
                  <c:v>889.5</c:v>
                </c:pt>
                <c:pt idx="1780" formatCode="0.0">
                  <c:v>890</c:v>
                </c:pt>
                <c:pt idx="1781" formatCode="0.0">
                  <c:v>890.5</c:v>
                </c:pt>
                <c:pt idx="1782" formatCode="0.0">
                  <c:v>891</c:v>
                </c:pt>
                <c:pt idx="1783" formatCode="0.0">
                  <c:v>891.5</c:v>
                </c:pt>
                <c:pt idx="1784" formatCode="0.0">
                  <c:v>892</c:v>
                </c:pt>
                <c:pt idx="1785" formatCode="0.0">
                  <c:v>892.5</c:v>
                </c:pt>
                <c:pt idx="1786" formatCode="0.0">
                  <c:v>893</c:v>
                </c:pt>
                <c:pt idx="1787" formatCode="0.0">
                  <c:v>893.5</c:v>
                </c:pt>
                <c:pt idx="1788" formatCode="0.0">
                  <c:v>894</c:v>
                </c:pt>
                <c:pt idx="1789" formatCode="0.0">
                  <c:v>894.5</c:v>
                </c:pt>
                <c:pt idx="1790" formatCode="0.0">
                  <c:v>895</c:v>
                </c:pt>
                <c:pt idx="1791" formatCode="0.0">
                  <c:v>895.5</c:v>
                </c:pt>
                <c:pt idx="1792" formatCode="0.0">
                  <c:v>896</c:v>
                </c:pt>
                <c:pt idx="1793" formatCode="0.0">
                  <c:v>896.5</c:v>
                </c:pt>
                <c:pt idx="1794" formatCode="0.0">
                  <c:v>897</c:v>
                </c:pt>
                <c:pt idx="1795" formatCode="0.0">
                  <c:v>897.5</c:v>
                </c:pt>
                <c:pt idx="1796" formatCode="0.0">
                  <c:v>898</c:v>
                </c:pt>
                <c:pt idx="1797" formatCode="0.0">
                  <c:v>898.5</c:v>
                </c:pt>
                <c:pt idx="1798" formatCode="0.0">
                  <c:v>899</c:v>
                </c:pt>
                <c:pt idx="1799" formatCode="0.0">
                  <c:v>899.5</c:v>
                </c:pt>
                <c:pt idx="1800" formatCode="0.0">
                  <c:v>900</c:v>
                </c:pt>
                <c:pt idx="1801" formatCode="0.0">
                  <c:v>900.5</c:v>
                </c:pt>
                <c:pt idx="1802" formatCode="0.0">
                  <c:v>901</c:v>
                </c:pt>
                <c:pt idx="1803" formatCode="0.0">
                  <c:v>901.5</c:v>
                </c:pt>
                <c:pt idx="1804" formatCode="0.0">
                  <c:v>902</c:v>
                </c:pt>
                <c:pt idx="1805" formatCode="0.0">
                  <c:v>902.5</c:v>
                </c:pt>
                <c:pt idx="1806" formatCode="0.0">
                  <c:v>903</c:v>
                </c:pt>
                <c:pt idx="1807" formatCode="0.0">
                  <c:v>903.5</c:v>
                </c:pt>
                <c:pt idx="1808" formatCode="0.0">
                  <c:v>904</c:v>
                </c:pt>
                <c:pt idx="1809" formatCode="0.0">
                  <c:v>904.5</c:v>
                </c:pt>
                <c:pt idx="1810" formatCode="0.0">
                  <c:v>905</c:v>
                </c:pt>
                <c:pt idx="1811" formatCode="0.0">
                  <c:v>905.5</c:v>
                </c:pt>
                <c:pt idx="1812" formatCode="0.0">
                  <c:v>906</c:v>
                </c:pt>
                <c:pt idx="1813" formatCode="0.0">
                  <c:v>906.5</c:v>
                </c:pt>
                <c:pt idx="1814" formatCode="0.0">
                  <c:v>907</c:v>
                </c:pt>
                <c:pt idx="1815" formatCode="0.0">
                  <c:v>907.5</c:v>
                </c:pt>
                <c:pt idx="1816" formatCode="0.0">
                  <c:v>908</c:v>
                </c:pt>
                <c:pt idx="1817" formatCode="0.0">
                  <c:v>908.5</c:v>
                </c:pt>
                <c:pt idx="1818" formatCode="0.0">
                  <c:v>909</c:v>
                </c:pt>
                <c:pt idx="1819" formatCode="0.0">
                  <c:v>909.5</c:v>
                </c:pt>
                <c:pt idx="1820" formatCode="0.0">
                  <c:v>910</c:v>
                </c:pt>
                <c:pt idx="1821" formatCode="0.0">
                  <c:v>910.5</c:v>
                </c:pt>
                <c:pt idx="1822" formatCode="0.0">
                  <c:v>911</c:v>
                </c:pt>
                <c:pt idx="1823" formatCode="0.0">
                  <c:v>911.5</c:v>
                </c:pt>
                <c:pt idx="1824" formatCode="0.0">
                  <c:v>912</c:v>
                </c:pt>
                <c:pt idx="1825" formatCode="0.0">
                  <c:v>912.5</c:v>
                </c:pt>
                <c:pt idx="1826" formatCode="0.0">
                  <c:v>913</c:v>
                </c:pt>
                <c:pt idx="1827" formatCode="0.0">
                  <c:v>913.5</c:v>
                </c:pt>
                <c:pt idx="1828" formatCode="0.0">
                  <c:v>914</c:v>
                </c:pt>
                <c:pt idx="1829" formatCode="0.0">
                  <c:v>914.5</c:v>
                </c:pt>
                <c:pt idx="1830" formatCode="0.0">
                  <c:v>915</c:v>
                </c:pt>
                <c:pt idx="1831" formatCode="0.0">
                  <c:v>915.5</c:v>
                </c:pt>
                <c:pt idx="1832" formatCode="0.0">
                  <c:v>916</c:v>
                </c:pt>
                <c:pt idx="1833" formatCode="0.0">
                  <c:v>916.5</c:v>
                </c:pt>
                <c:pt idx="1834" formatCode="0.0">
                  <c:v>917</c:v>
                </c:pt>
                <c:pt idx="1835" formatCode="0.0">
                  <c:v>917.5</c:v>
                </c:pt>
                <c:pt idx="1836" formatCode="0.0">
                  <c:v>918</c:v>
                </c:pt>
                <c:pt idx="1837" formatCode="0.0">
                  <c:v>918.5</c:v>
                </c:pt>
                <c:pt idx="1838" formatCode="0.0">
                  <c:v>919</c:v>
                </c:pt>
                <c:pt idx="1839" formatCode="0.0">
                  <c:v>919.5</c:v>
                </c:pt>
                <c:pt idx="1840" formatCode="0.0">
                  <c:v>920</c:v>
                </c:pt>
                <c:pt idx="1841" formatCode="0.0">
                  <c:v>920.5</c:v>
                </c:pt>
                <c:pt idx="1842" formatCode="0.0">
                  <c:v>921</c:v>
                </c:pt>
                <c:pt idx="1843" formatCode="0.0">
                  <c:v>921.5</c:v>
                </c:pt>
                <c:pt idx="1844" formatCode="0.0">
                  <c:v>922</c:v>
                </c:pt>
                <c:pt idx="1845" formatCode="0.0">
                  <c:v>922.5</c:v>
                </c:pt>
                <c:pt idx="1846" formatCode="0.0">
                  <c:v>923</c:v>
                </c:pt>
                <c:pt idx="1847" formatCode="0.0">
                  <c:v>923.5</c:v>
                </c:pt>
                <c:pt idx="1848" formatCode="0.0">
                  <c:v>924</c:v>
                </c:pt>
                <c:pt idx="1849" formatCode="0.0">
                  <c:v>924.5</c:v>
                </c:pt>
                <c:pt idx="1850" formatCode="0.0">
                  <c:v>925</c:v>
                </c:pt>
                <c:pt idx="1851" formatCode="0.0">
                  <c:v>925.5</c:v>
                </c:pt>
                <c:pt idx="1852" formatCode="0.0">
                  <c:v>926</c:v>
                </c:pt>
                <c:pt idx="1853" formatCode="0.0">
                  <c:v>926.5</c:v>
                </c:pt>
                <c:pt idx="1854" formatCode="0.0">
                  <c:v>927</c:v>
                </c:pt>
                <c:pt idx="1855" formatCode="0.0">
                  <c:v>927.5</c:v>
                </c:pt>
                <c:pt idx="1856" formatCode="0.0">
                  <c:v>928</c:v>
                </c:pt>
                <c:pt idx="1857" formatCode="0.0">
                  <c:v>928.5</c:v>
                </c:pt>
                <c:pt idx="1858" formatCode="0.0">
                  <c:v>929</c:v>
                </c:pt>
                <c:pt idx="1859" formatCode="0.0">
                  <c:v>929.5</c:v>
                </c:pt>
                <c:pt idx="1860" formatCode="0.0">
                  <c:v>930</c:v>
                </c:pt>
                <c:pt idx="1861" formatCode="0.0">
                  <c:v>930.5</c:v>
                </c:pt>
                <c:pt idx="1862" formatCode="0.0">
                  <c:v>931</c:v>
                </c:pt>
                <c:pt idx="1863" formatCode="0.0">
                  <c:v>931.5</c:v>
                </c:pt>
                <c:pt idx="1864" formatCode="0.0">
                  <c:v>932</c:v>
                </c:pt>
                <c:pt idx="1865" formatCode="0.0">
                  <c:v>932.5</c:v>
                </c:pt>
                <c:pt idx="1866" formatCode="0.0">
                  <c:v>933</c:v>
                </c:pt>
                <c:pt idx="1867" formatCode="0.0">
                  <c:v>933.5</c:v>
                </c:pt>
                <c:pt idx="1868" formatCode="0.0">
                  <c:v>934</c:v>
                </c:pt>
                <c:pt idx="1869" formatCode="0.0">
                  <c:v>934.5</c:v>
                </c:pt>
                <c:pt idx="1870" formatCode="0.0">
                  <c:v>935</c:v>
                </c:pt>
                <c:pt idx="1871" formatCode="0.0">
                  <c:v>935.5</c:v>
                </c:pt>
                <c:pt idx="1872" formatCode="0.0">
                  <c:v>936</c:v>
                </c:pt>
                <c:pt idx="1873" formatCode="0.0">
                  <c:v>936.5</c:v>
                </c:pt>
                <c:pt idx="1874" formatCode="0.0">
                  <c:v>937</c:v>
                </c:pt>
                <c:pt idx="1875" formatCode="0.0">
                  <c:v>937.5</c:v>
                </c:pt>
                <c:pt idx="1876" formatCode="0.0">
                  <c:v>938</c:v>
                </c:pt>
                <c:pt idx="1877" formatCode="0.0">
                  <c:v>938.5</c:v>
                </c:pt>
                <c:pt idx="1878" formatCode="0.0">
                  <c:v>939</c:v>
                </c:pt>
                <c:pt idx="1879" formatCode="0.0">
                  <c:v>939.5</c:v>
                </c:pt>
                <c:pt idx="1880" formatCode="0.0">
                  <c:v>940</c:v>
                </c:pt>
                <c:pt idx="1881" formatCode="0.0">
                  <c:v>940.5</c:v>
                </c:pt>
                <c:pt idx="1882" formatCode="0.0">
                  <c:v>941</c:v>
                </c:pt>
                <c:pt idx="1883" formatCode="0.0">
                  <c:v>941.5</c:v>
                </c:pt>
                <c:pt idx="1884" formatCode="0.0">
                  <c:v>942</c:v>
                </c:pt>
                <c:pt idx="1885" formatCode="0.0">
                  <c:v>942.5</c:v>
                </c:pt>
                <c:pt idx="1886" formatCode="0.0">
                  <c:v>943</c:v>
                </c:pt>
                <c:pt idx="1887" formatCode="0.0">
                  <c:v>943.5</c:v>
                </c:pt>
                <c:pt idx="1888" formatCode="0.0">
                  <c:v>944</c:v>
                </c:pt>
                <c:pt idx="1889" formatCode="0.0">
                  <c:v>944.5</c:v>
                </c:pt>
                <c:pt idx="1890" formatCode="0.0">
                  <c:v>945</c:v>
                </c:pt>
                <c:pt idx="1891" formatCode="0.0">
                  <c:v>945.5</c:v>
                </c:pt>
                <c:pt idx="1892" formatCode="0.0">
                  <c:v>946</c:v>
                </c:pt>
                <c:pt idx="1893" formatCode="0.0">
                  <c:v>946.5</c:v>
                </c:pt>
                <c:pt idx="1894" formatCode="0.0">
                  <c:v>947</c:v>
                </c:pt>
                <c:pt idx="1895" formatCode="0.0">
                  <c:v>947.5</c:v>
                </c:pt>
                <c:pt idx="1896" formatCode="0.0">
                  <c:v>948</c:v>
                </c:pt>
                <c:pt idx="1897" formatCode="0.0">
                  <c:v>948.5</c:v>
                </c:pt>
                <c:pt idx="1898" formatCode="0.0">
                  <c:v>949</c:v>
                </c:pt>
                <c:pt idx="1899" formatCode="0.0">
                  <c:v>949.5</c:v>
                </c:pt>
                <c:pt idx="1900" formatCode="0.0">
                  <c:v>950</c:v>
                </c:pt>
                <c:pt idx="1901" formatCode="0.0">
                  <c:v>950.5</c:v>
                </c:pt>
                <c:pt idx="1902" formatCode="0.0">
                  <c:v>951</c:v>
                </c:pt>
                <c:pt idx="1903" formatCode="0.0">
                  <c:v>951.5</c:v>
                </c:pt>
                <c:pt idx="1904" formatCode="0.0">
                  <c:v>952</c:v>
                </c:pt>
                <c:pt idx="1905" formatCode="0.0">
                  <c:v>952.5</c:v>
                </c:pt>
                <c:pt idx="1906" formatCode="0.0">
                  <c:v>953</c:v>
                </c:pt>
                <c:pt idx="1907" formatCode="0.0">
                  <c:v>953.5</c:v>
                </c:pt>
                <c:pt idx="1908" formatCode="0.0">
                  <c:v>954</c:v>
                </c:pt>
                <c:pt idx="1909" formatCode="0.0">
                  <c:v>954.5</c:v>
                </c:pt>
                <c:pt idx="1910" formatCode="0.0">
                  <c:v>955</c:v>
                </c:pt>
                <c:pt idx="1911" formatCode="0.0">
                  <c:v>955.5</c:v>
                </c:pt>
                <c:pt idx="1912" formatCode="0.0">
                  <c:v>956</c:v>
                </c:pt>
                <c:pt idx="1913" formatCode="0.0">
                  <c:v>956.5</c:v>
                </c:pt>
                <c:pt idx="1914" formatCode="0.0">
                  <c:v>957</c:v>
                </c:pt>
                <c:pt idx="1915" formatCode="0.0">
                  <c:v>957.5</c:v>
                </c:pt>
                <c:pt idx="1916" formatCode="0.0">
                  <c:v>958</c:v>
                </c:pt>
                <c:pt idx="1917" formatCode="0.0">
                  <c:v>958.5</c:v>
                </c:pt>
                <c:pt idx="1918" formatCode="0.0">
                  <c:v>959</c:v>
                </c:pt>
                <c:pt idx="1919" formatCode="0.0">
                  <c:v>959.5</c:v>
                </c:pt>
                <c:pt idx="1920" formatCode="0.0">
                  <c:v>960</c:v>
                </c:pt>
                <c:pt idx="1921" formatCode="0.0">
                  <c:v>960.5</c:v>
                </c:pt>
                <c:pt idx="1922" formatCode="0.0">
                  <c:v>961</c:v>
                </c:pt>
                <c:pt idx="1923" formatCode="0.0">
                  <c:v>961.5</c:v>
                </c:pt>
                <c:pt idx="1924" formatCode="0.0">
                  <c:v>962</c:v>
                </c:pt>
                <c:pt idx="1925" formatCode="0.0">
                  <c:v>962.5</c:v>
                </c:pt>
                <c:pt idx="1926" formatCode="0.0">
                  <c:v>963</c:v>
                </c:pt>
                <c:pt idx="1927" formatCode="0.0">
                  <c:v>963.5</c:v>
                </c:pt>
                <c:pt idx="1928" formatCode="0.0">
                  <c:v>964</c:v>
                </c:pt>
                <c:pt idx="1929" formatCode="0.0">
                  <c:v>964.5</c:v>
                </c:pt>
                <c:pt idx="1930" formatCode="0.0">
                  <c:v>965</c:v>
                </c:pt>
                <c:pt idx="1931" formatCode="0.0">
                  <c:v>965.5</c:v>
                </c:pt>
                <c:pt idx="1932" formatCode="0.0">
                  <c:v>966</c:v>
                </c:pt>
                <c:pt idx="1933" formatCode="0.0">
                  <c:v>966.5</c:v>
                </c:pt>
                <c:pt idx="1934" formatCode="0.0">
                  <c:v>967</c:v>
                </c:pt>
                <c:pt idx="1935" formatCode="0.0">
                  <c:v>967.5</c:v>
                </c:pt>
                <c:pt idx="1936" formatCode="0.0">
                  <c:v>968</c:v>
                </c:pt>
                <c:pt idx="1937" formatCode="0.0">
                  <c:v>968.5</c:v>
                </c:pt>
                <c:pt idx="1938" formatCode="0.0">
                  <c:v>969</c:v>
                </c:pt>
                <c:pt idx="1939" formatCode="0.0">
                  <c:v>969.5</c:v>
                </c:pt>
                <c:pt idx="1940" formatCode="0.0">
                  <c:v>970</c:v>
                </c:pt>
                <c:pt idx="1941" formatCode="0.0">
                  <c:v>970.5</c:v>
                </c:pt>
                <c:pt idx="1942" formatCode="0.0">
                  <c:v>971</c:v>
                </c:pt>
                <c:pt idx="1943" formatCode="0.0">
                  <c:v>971.5</c:v>
                </c:pt>
                <c:pt idx="1944" formatCode="0.0">
                  <c:v>972</c:v>
                </c:pt>
                <c:pt idx="1945" formatCode="0.0">
                  <c:v>972.5</c:v>
                </c:pt>
                <c:pt idx="1946" formatCode="0.0">
                  <c:v>973</c:v>
                </c:pt>
                <c:pt idx="1947" formatCode="0.0">
                  <c:v>973.5</c:v>
                </c:pt>
                <c:pt idx="1948" formatCode="0.0">
                  <c:v>974</c:v>
                </c:pt>
                <c:pt idx="1949" formatCode="0.0">
                  <c:v>974.5</c:v>
                </c:pt>
                <c:pt idx="1950" formatCode="0.0">
                  <c:v>975</c:v>
                </c:pt>
                <c:pt idx="1951" formatCode="0.0">
                  <c:v>975.5</c:v>
                </c:pt>
                <c:pt idx="1952" formatCode="0.0">
                  <c:v>976</c:v>
                </c:pt>
                <c:pt idx="1953" formatCode="0.0">
                  <c:v>976.5</c:v>
                </c:pt>
                <c:pt idx="1954" formatCode="0.0">
                  <c:v>977</c:v>
                </c:pt>
                <c:pt idx="1955" formatCode="0.0">
                  <c:v>977.5</c:v>
                </c:pt>
                <c:pt idx="1956" formatCode="0.0">
                  <c:v>978</c:v>
                </c:pt>
                <c:pt idx="1957" formatCode="0.0">
                  <c:v>978.5</c:v>
                </c:pt>
                <c:pt idx="1958" formatCode="0.0">
                  <c:v>979</c:v>
                </c:pt>
                <c:pt idx="1959" formatCode="0.0">
                  <c:v>979.5</c:v>
                </c:pt>
                <c:pt idx="1960" formatCode="0.0">
                  <c:v>980</c:v>
                </c:pt>
                <c:pt idx="1961" formatCode="0.0">
                  <c:v>980.5</c:v>
                </c:pt>
                <c:pt idx="1962" formatCode="0.0">
                  <c:v>981</c:v>
                </c:pt>
                <c:pt idx="1963" formatCode="0.0">
                  <c:v>981.5</c:v>
                </c:pt>
                <c:pt idx="1964" formatCode="0.0">
                  <c:v>982</c:v>
                </c:pt>
                <c:pt idx="1965" formatCode="0.0">
                  <c:v>982.5</c:v>
                </c:pt>
                <c:pt idx="1966" formatCode="0.0">
                  <c:v>983</c:v>
                </c:pt>
                <c:pt idx="1967" formatCode="0.0">
                  <c:v>983.5</c:v>
                </c:pt>
                <c:pt idx="1968" formatCode="0.0">
                  <c:v>984</c:v>
                </c:pt>
                <c:pt idx="1969" formatCode="0.0">
                  <c:v>984.5</c:v>
                </c:pt>
                <c:pt idx="1970" formatCode="0.0">
                  <c:v>985</c:v>
                </c:pt>
                <c:pt idx="1971" formatCode="0.0">
                  <c:v>985.5</c:v>
                </c:pt>
                <c:pt idx="1972" formatCode="0.0">
                  <c:v>986</c:v>
                </c:pt>
                <c:pt idx="1973" formatCode="0.0">
                  <c:v>986.5</c:v>
                </c:pt>
                <c:pt idx="1974" formatCode="0.0">
                  <c:v>987</c:v>
                </c:pt>
                <c:pt idx="1975" formatCode="0.0">
                  <c:v>987.5</c:v>
                </c:pt>
                <c:pt idx="1976" formatCode="0.0">
                  <c:v>988</c:v>
                </c:pt>
                <c:pt idx="1977" formatCode="0.0">
                  <c:v>988.5</c:v>
                </c:pt>
                <c:pt idx="1978" formatCode="0.0">
                  <c:v>989</c:v>
                </c:pt>
                <c:pt idx="1979" formatCode="0.0">
                  <c:v>989.5</c:v>
                </c:pt>
                <c:pt idx="1980" formatCode="0.0">
                  <c:v>990</c:v>
                </c:pt>
                <c:pt idx="1981" formatCode="0.0">
                  <c:v>990.5</c:v>
                </c:pt>
                <c:pt idx="1982" formatCode="0.0">
                  <c:v>991</c:v>
                </c:pt>
                <c:pt idx="1983" formatCode="0.0">
                  <c:v>991.5</c:v>
                </c:pt>
                <c:pt idx="1984" formatCode="0.0">
                  <c:v>992</c:v>
                </c:pt>
                <c:pt idx="1985" formatCode="0.0">
                  <c:v>992.5</c:v>
                </c:pt>
                <c:pt idx="1986" formatCode="0.0">
                  <c:v>993</c:v>
                </c:pt>
                <c:pt idx="1987" formatCode="0.0">
                  <c:v>993.5</c:v>
                </c:pt>
                <c:pt idx="1988" formatCode="0.0">
                  <c:v>994</c:v>
                </c:pt>
                <c:pt idx="1989" formatCode="0.0">
                  <c:v>994.5</c:v>
                </c:pt>
                <c:pt idx="1990" formatCode="0.0">
                  <c:v>995</c:v>
                </c:pt>
                <c:pt idx="1991" formatCode="0.0">
                  <c:v>995.5</c:v>
                </c:pt>
                <c:pt idx="1992" formatCode="0.0">
                  <c:v>996</c:v>
                </c:pt>
                <c:pt idx="1993" formatCode="0.0">
                  <c:v>996.5</c:v>
                </c:pt>
                <c:pt idx="1994" formatCode="0.0">
                  <c:v>997</c:v>
                </c:pt>
                <c:pt idx="1995" formatCode="0.0">
                  <c:v>997.5</c:v>
                </c:pt>
                <c:pt idx="1996" formatCode="0.0">
                  <c:v>998</c:v>
                </c:pt>
                <c:pt idx="1997" formatCode="0.0">
                  <c:v>998.5</c:v>
                </c:pt>
                <c:pt idx="1998" formatCode="0.0">
                  <c:v>999</c:v>
                </c:pt>
                <c:pt idx="1999" formatCode="0.0">
                  <c:v>999.5</c:v>
                </c:pt>
                <c:pt idx="2000" formatCode="0.0">
                  <c:v>1000</c:v>
                </c:pt>
                <c:pt idx="2001" formatCode="0.0">
                  <c:v>1000.5</c:v>
                </c:pt>
                <c:pt idx="2002" formatCode="0.0">
                  <c:v>1001</c:v>
                </c:pt>
                <c:pt idx="2003" formatCode="0.0">
                  <c:v>1001.5</c:v>
                </c:pt>
                <c:pt idx="2004" formatCode="0.0">
                  <c:v>1002</c:v>
                </c:pt>
                <c:pt idx="2005" formatCode="0.0">
                  <c:v>1002.5</c:v>
                </c:pt>
                <c:pt idx="2006" formatCode="0.0">
                  <c:v>1003</c:v>
                </c:pt>
                <c:pt idx="2007" formatCode="0.0">
                  <c:v>1003.5</c:v>
                </c:pt>
                <c:pt idx="2008" formatCode="0.0">
                  <c:v>1004</c:v>
                </c:pt>
                <c:pt idx="2009" formatCode="0.0">
                  <c:v>1004.5</c:v>
                </c:pt>
                <c:pt idx="2010" formatCode="0.0">
                  <c:v>1005</c:v>
                </c:pt>
                <c:pt idx="2011" formatCode="0.0">
                  <c:v>1005.5</c:v>
                </c:pt>
                <c:pt idx="2012" formatCode="0.0">
                  <c:v>1006</c:v>
                </c:pt>
                <c:pt idx="2013" formatCode="0.0">
                  <c:v>1006.5</c:v>
                </c:pt>
                <c:pt idx="2014" formatCode="0.0">
                  <c:v>1007</c:v>
                </c:pt>
                <c:pt idx="2015" formatCode="0.0">
                  <c:v>1007.5</c:v>
                </c:pt>
                <c:pt idx="2016" formatCode="0.0">
                  <c:v>1008</c:v>
                </c:pt>
                <c:pt idx="2017" formatCode="0.0">
                  <c:v>1008.5</c:v>
                </c:pt>
                <c:pt idx="2018" formatCode="0.0">
                  <c:v>1009</c:v>
                </c:pt>
                <c:pt idx="2019" formatCode="0.0">
                  <c:v>1009.5</c:v>
                </c:pt>
                <c:pt idx="2020" formatCode="0.0">
                  <c:v>1010</c:v>
                </c:pt>
                <c:pt idx="2021" formatCode="0.0">
                  <c:v>1010.5</c:v>
                </c:pt>
                <c:pt idx="2022" formatCode="0.0">
                  <c:v>1011</c:v>
                </c:pt>
                <c:pt idx="2023" formatCode="0.0">
                  <c:v>1011.5</c:v>
                </c:pt>
                <c:pt idx="2024" formatCode="0.0">
                  <c:v>1012</c:v>
                </c:pt>
                <c:pt idx="2025" formatCode="0.0">
                  <c:v>1012.5</c:v>
                </c:pt>
                <c:pt idx="2026" formatCode="0.0">
                  <c:v>1013</c:v>
                </c:pt>
                <c:pt idx="2027" formatCode="0.0">
                  <c:v>1013.5</c:v>
                </c:pt>
                <c:pt idx="2028" formatCode="0.0">
                  <c:v>1014</c:v>
                </c:pt>
                <c:pt idx="2029" formatCode="0.0">
                  <c:v>1014.5</c:v>
                </c:pt>
                <c:pt idx="2030" formatCode="0.0">
                  <c:v>1015</c:v>
                </c:pt>
                <c:pt idx="2031" formatCode="0.0">
                  <c:v>1015.5</c:v>
                </c:pt>
                <c:pt idx="2032" formatCode="0.0">
                  <c:v>1016</c:v>
                </c:pt>
                <c:pt idx="2033" formatCode="0.0">
                  <c:v>1016.5</c:v>
                </c:pt>
                <c:pt idx="2034" formatCode="0.0">
                  <c:v>1017</c:v>
                </c:pt>
                <c:pt idx="2035" formatCode="0.0">
                  <c:v>1017.5</c:v>
                </c:pt>
                <c:pt idx="2036" formatCode="0.0">
                  <c:v>1018</c:v>
                </c:pt>
                <c:pt idx="2037" formatCode="0.0">
                  <c:v>1018.5</c:v>
                </c:pt>
                <c:pt idx="2038" formatCode="0.0">
                  <c:v>1019</c:v>
                </c:pt>
                <c:pt idx="2039" formatCode="0.0">
                  <c:v>1019.5</c:v>
                </c:pt>
                <c:pt idx="2040" formatCode="0.0">
                  <c:v>1020</c:v>
                </c:pt>
                <c:pt idx="2041" formatCode="0.0">
                  <c:v>1020.5</c:v>
                </c:pt>
                <c:pt idx="2042" formatCode="0.0">
                  <c:v>1021</c:v>
                </c:pt>
                <c:pt idx="2043" formatCode="0.0">
                  <c:v>1021.5</c:v>
                </c:pt>
                <c:pt idx="2044" formatCode="0.0">
                  <c:v>1022</c:v>
                </c:pt>
                <c:pt idx="2045" formatCode="0.0">
                  <c:v>1022.5</c:v>
                </c:pt>
                <c:pt idx="2046" formatCode="0.0">
                  <c:v>1023</c:v>
                </c:pt>
                <c:pt idx="2047" formatCode="0.0">
                  <c:v>1023.5</c:v>
                </c:pt>
                <c:pt idx="2048" formatCode="0.0">
                  <c:v>1024</c:v>
                </c:pt>
                <c:pt idx="2049" formatCode="0.0">
                  <c:v>1024.5</c:v>
                </c:pt>
                <c:pt idx="2050" formatCode="0.0">
                  <c:v>1025</c:v>
                </c:pt>
                <c:pt idx="2051" formatCode="0.0">
                  <c:v>1025.5</c:v>
                </c:pt>
                <c:pt idx="2052" formatCode="0.0">
                  <c:v>1026</c:v>
                </c:pt>
                <c:pt idx="2053" formatCode="0.0">
                  <c:v>1026.5</c:v>
                </c:pt>
                <c:pt idx="2054" formatCode="0.0">
                  <c:v>1027</c:v>
                </c:pt>
                <c:pt idx="2055" formatCode="0.0">
                  <c:v>1027.5</c:v>
                </c:pt>
                <c:pt idx="2056" formatCode="0.0">
                  <c:v>1028</c:v>
                </c:pt>
                <c:pt idx="2057" formatCode="0.0">
                  <c:v>1028.5</c:v>
                </c:pt>
                <c:pt idx="2058" formatCode="0.0">
                  <c:v>1029</c:v>
                </c:pt>
                <c:pt idx="2059" formatCode="0.0">
                  <c:v>1029.5</c:v>
                </c:pt>
                <c:pt idx="2060" formatCode="0.0">
                  <c:v>1030</c:v>
                </c:pt>
                <c:pt idx="2061" formatCode="0.0">
                  <c:v>1030.5</c:v>
                </c:pt>
                <c:pt idx="2062" formatCode="0.0">
                  <c:v>1031</c:v>
                </c:pt>
                <c:pt idx="2063" formatCode="0.0">
                  <c:v>1031.5</c:v>
                </c:pt>
                <c:pt idx="2064" formatCode="0.0">
                  <c:v>1032</c:v>
                </c:pt>
                <c:pt idx="2065" formatCode="0.0">
                  <c:v>1032.5</c:v>
                </c:pt>
                <c:pt idx="2066" formatCode="0.0">
                  <c:v>1033</c:v>
                </c:pt>
                <c:pt idx="2067" formatCode="0.0">
                  <c:v>1033.5</c:v>
                </c:pt>
                <c:pt idx="2068" formatCode="0.0">
                  <c:v>1034</c:v>
                </c:pt>
                <c:pt idx="2069" formatCode="0.0">
                  <c:v>1034.5</c:v>
                </c:pt>
                <c:pt idx="2070" formatCode="0.0">
                  <c:v>1035</c:v>
                </c:pt>
                <c:pt idx="2071" formatCode="0.0">
                  <c:v>1035.5</c:v>
                </c:pt>
                <c:pt idx="2072" formatCode="0.0">
                  <c:v>1036</c:v>
                </c:pt>
                <c:pt idx="2073" formatCode="0.0">
                  <c:v>1036.5</c:v>
                </c:pt>
                <c:pt idx="2074" formatCode="0.0">
                  <c:v>1037</c:v>
                </c:pt>
                <c:pt idx="2075" formatCode="0.0">
                  <c:v>1037.5</c:v>
                </c:pt>
                <c:pt idx="2076" formatCode="0.0">
                  <c:v>1038</c:v>
                </c:pt>
                <c:pt idx="2077" formatCode="0.0">
                  <c:v>1038.5</c:v>
                </c:pt>
                <c:pt idx="2078" formatCode="0.0">
                  <c:v>1039</c:v>
                </c:pt>
                <c:pt idx="2079" formatCode="0.0">
                  <c:v>1039.5</c:v>
                </c:pt>
                <c:pt idx="2080" formatCode="0.0">
                  <c:v>1040</c:v>
                </c:pt>
                <c:pt idx="2081" formatCode="0.0">
                  <c:v>1040.5</c:v>
                </c:pt>
                <c:pt idx="2082" formatCode="0.0">
                  <c:v>1041</c:v>
                </c:pt>
                <c:pt idx="2083" formatCode="0.0">
                  <c:v>1041.5</c:v>
                </c:pt>
                <c:pt idx="2084" formatCode="0.0">
                  <c:v>1042</c:v>
                </c:pt>
                <c:pt idx="2085" formatCode="0.0">
                  <c:v>1042.5</c:v>
                </c:pt>
                <c:pt idx="2086" formatCode="0.0">
                  <c:v>1043</c:v>
                </c:pt>
                <c:pt idx="2087" formatCode="0.0">
                  <c:v>1043.5</c:v>
                </c:pt>
                <c:pt idx="2088" formatCode="0.0">
                  <c:v>1044</c:v>
                </c:pt>
                <c:pt idx="2089" formatCode="0.0">
                  <c:v>1044.5</c:v>
                </c:pt>
                <c:pt idx="2090" formatCode="0.0">
                  <c:v>1045</c:v>
                </c:pt>
                <c:pt idx="2091" formatCode="0.0">
                  <c:v>1045.5</c:v>
                </c:pt>
                <c:pt idx="2092" formatCode="0.0">
                  <c:v>1046</c:v>
                </c:pt>
                <c:pt idx="2093" formatCode="0.0">
                  <c:v>1046.5</c:v>
                </c:pt>
                <c:pt idx="2094" formatCode="0.0">
                  <c:v>1047</c:v>
                </c:pt>
                <c:pt idx="2095" formatCode="0.0">
                  <c:v>1047.5</c:v>
                </c:pt>
                <c:pt idx="2096" formatCode="0.0">
                  <c:v>1048</c:v>
                </c:pt>
                <c:pt idx="2097" formatCode="0.0">
                  <c:v>1048.5</c:v>
                </c:pt>
                <c:pt idx="2098" formatCode="0.0">
                  <c:v>1049</c:v>
                </c:pt>
                <c:pt idx="2099" formatCode="0.0">
                  <c:v>1049.5</c:v>
                </c:pt>
                <c:pt idx="2100" formatCode="0.0">
                  <c:v>1050</c:v>
                </c:pt>
                <c:pt idx="2101" formatCode="0.0">
                  <c:v>1050.5</c:v>
                </c:pt>
                <c:pt idx="2102" formatCode="0.0">
                  <c:v>1051</c:v>
                </c:pt>
                <c:pt idx="2103" formatCode="0.0">
                  <c:v>1051.5</c:v>
                </c:pt>
                <c:pt idx="2104" formatCode="0.0">
                  <c:v>1052</c:v>
                </c:pt>
                <c:pt idx="2105" formatCode="0.0">
                  <c:v>1052.5</c:v>
                </c:pt>
                <c:pt idx="2106" formatCode="0.0">
                  <c:v>1053</c:v>
                </c:pt>
                <c:pt idx="2107" formatCode="0.0">
                  <c:v>1053.5</c:v>
                </c:pt>
                <c:pt idx="2108" formatCode="0.0">
                  <c:v>1054</c:v>
                </c:pt>
                <c:pt idx="2109" formatCode="0.0">
                  <c:v>1054.5</c:v>
                </c:pt>
                <c:pt idx="2110" formatCode="0.0">
                  <c:v>1055</c:v>
                </c:pt>
                <c:pt idx="2111" formatCode="0.0">
                  <c:v>1055.5</c:v>
                </c:pt>
                <c:pt idx="2112" formatCode="0.0">
                  <c:v>1056</c:v>
                </c:pt>
                <c:pt idx="2113" formatCode="0.0">
                  <c:v>1056.5</c:v>
                </c:pt>
                <c:pt idx="2114" formatCode="0.0">
                  <c:v>1057</c:v>
                </c:pt>
                <c:pt idx="2115" formatCode="0.0">
                  <c:v>1057.5</c:v>
                </c:pt>
                <c:pt idx="2116" formatCode="0.0">
                  <c:v>1058</c:v>
                </c:pt>
                <c:pt idx="2117" formatCode="0.0">
                  <c:v>1058.5</c:v>
                </c:pt>
                <c:pt idx="2118" formatCode="0.0">
                  <c:v>1059</c:v>
                </c:pt>
                <c:pt idx="2119" formatCode="0.0">
                  <c:v>1059.5</c:v>
                </c:pt>
                <c:pt idx="2120" formatCode="0.0">
                  <c:v>1060</c:v>
                </c:pt>
                <c:pt idx="2121" formatCode="0.0">
                  <c:v>1060.5</c:v>
                </c:pt>
                <c:pt idx="2122" formatCode="0.0">
                  <c:v>1061</c:v>
                </c:pt>
                <c:pt idx="2123" formatCode="0.0">
                  <c:v>1061.5</c:v>
                </c:pt>
                <c:pt idx="2124" formatCode="0.0">
                  <c:v>1062</c:v>
                </c:pt>
                <c:pt idx="2125" formatCode="0.0">
                  <c:v>1062.5</c:v>
                </c:pt>
                <c:pt idx="2126" formatCode="0.0">
                  <c:v>1063</c:v>
                </c:pt>
                <c:pt idx="2127" formatCode="0.0">
                  <c:v>1063.5</c:v>
                </c:pt>
                <c:pt idx="2128" formatCode="0.0">
                  <c:v>1064</c:v>
                </c:pt>
                <c:pt idx="2129" formatCode="0.0">
                  <c:v>1064.5</c:v>
                </c:pt>
                <c:pt idx="2130" formatCode="0.0">
                  <c:v>1065</c:v>
                </c:pt>
                <c:pt idx="2131" formatCode="0.0">
                  <c:v>1065.5</c:v>
                </c:pt>
                <c:pt idx="2132" formatCode="0.0">
                  <c:v>1066</c:v>
                </c:pt>
                <c:pt idx="2133" formatCode="0.0">
                  <c:v>1066.5</c:v>
                </c:pt>
                <c:pt idx="2134" formatCode="0.0">
                  <c:v>1067</c:v>
                </c:pt>
                <c:pt idx="2135" formatCode="0.0">
                  <c:v>1067.5</c:v>
                </c:pt>
                <c:pt idx="2136" formatCode="0.0">
                  <c:v>1068</c:v>
                </c:pt>
                <c:pt idx="2137" formatCode="0.0">
                  <c:v>1068.5</c:v>
                </c:pt>
                <c:pt idx="2138" formatCode="0.0">
                  <c:v>1069</c:v>
                </c:pt>
                <c:pt idx="2139" formatCode="0.0">
                  <c:v>1069.5</c:v>
                </c:pt>
                <c:pt idx="2140" formatCode="0.0">
                  <c:v>1070</c:v>
                </c:pt>
                <c:pt idx="2141" formatCode="0.0">
                  <c:v>1070.5</c:v>
                </c:pt>
                <c:pt idx="2142" formatCode="0.0">
                  <c:v>1071</c:v>
                </c:pt>
                <c:pt idx="2143" formatCode="0.0">
                  <c:v>1071.5</c:v>
                </c:pt>
                <c:pt idx="2144" formatCode="0.0">
                  <c:v>1072</c:v>
                </c:pt>
                <c:pt idx="2145" formatCode="0.0">
                  <c:v>1072.5</c:v>
                </c:pt>
                <c:pt idx="2146" formatCode="0.0">
                  <c:v>1073</c:v>
                </c:pt>
                <c:pt idx="2147" formatCode="0.0">
                  <c:v>1073.5</c:v>
                </c:pt>
                <c:pt idx="2148" formatCode="0.0">
                  <c:v>1074</c:v>
                </c:pt>
                <c:pt idx="2149" formatCode="0.0">
                  <c:v>1074.5</c:v>
                </c:pt>
                <c:pt idx="2150" formatCode="0.0">
                  <c:v>1075</c:v>
                </c:pt>
                <c:pt idx="2151" formatCode="0.0">
                  <c:v>1075.5</c:v>
                </c:pt>
                <c:pt idx="2152" formatCode="0.0">
                  <c:v>1076</c:v>
                </c:pt>
                <c:pt idx="2153" formatCode="0.0">
                  <c:v>1076.5</c:v>
                </c:pt>
                <c:pt idx="2154" formatCode="0.0">
                  <c:v>1077</c:v>
                </c:pt>
                <c:pt idx="2155" formatCode="0.0">
                  <c:v>1077.5</c:v>
                </c:pt>
                <c:pt idx="2156" formatCode="0.0">
                  <c:v>1078</c:v>
                </c:pt>
                <c:pt idx="2157" formatCode="0.0">
                  <c:v>1078.5</c:v>
                </c:pt>
                <c:pt idx="2158" formatCode="0.0">
                  <c:v>1079</c:v>
                </c:pt>
                <c:pt idx="2159" formatCode="0.0">
                  <c:v>1079.5</c:v>
                </c:pt>
                <c:pt idx="2160" formatCode="0.0">
                  <c:v>1080</c:v>
                </c:pt>
                <c:pt idx="2161" formatCode="0.0">
                  <c:v>1080.5</c:v>
                </c:pt>
                <c:pt idx="2162" formatCode="0.0">
                  <c:v>1081</c:v>
                </c:pt>
                <c:pt idx="2163" formatCode="0.0">
                  <c:v>1081.5</c:v>
                </c:pt>
                <c:pt idx="2164" formatCode="0.0">
                  <c:v>1082</c:v>
                </c:pt>
                <c:pt idx="2165" formatCode="0.0">
                  <c:v>1082.5</c:v>
                </c:pt>
                <c:pt idx="2166" formatCode="0.0">
                  <c:v>1083</c:v>
                </c:pt>
                <c:pt idx="2167" formatCode="0.0">
                  <c:v>1083.5</c:v>
                </c:pt>
                <c:pt idx="2168" formatCode="0.0">
                  <c:v>1084</c:v>
                </c:pt>
                <c:pt idx="2169" formatCode="0.0">
                  <c:v>1084.5</c:v>
                </c:pt>
                <c:pt idx="2170" formatCode="0.0">
                  <c:v>1085</c:v>
                </c:pt>
                <c:pt idx="2171" formatCode="0.0">
                  <c:v>1085.5</c:v>
                </c:pt>
                <c:pt idx="2172" formatCode="0.0">
                  <c:v>1086</c:v>
                </c:pt>
                <c:pt idx="2173" formatCode="0.0">
                  <c:v>1086.5</c:v>
                </c:pt>
                <c:pt idx="2174" formatCode="0.0">
                  <c:v>1087</c:v>
                </c:pt>
                <c:pt idx="2175" formatCode="0.0">
                  <c:v>1087.5</c:v>
                </c:pt>
                <c:pt idx="2176" formatCode="0.0">
                  <c:v>1088</c:v>
                </c:pt>
                <c:pt idx="2177" formatCode="0.0">
                  <c:v>1088.5</c:v>
                </c:pt>
                <c:pt idx="2178" formatCode="0.0">
                  <c:v>1089</c:v>
                </c:pt>
                <c:pt idx="2179" formatCode="0.0">
                  <c:v>1089.5</c:v>
                </c:pt>
                <c:pt idx="2180" formatCode="0.0">
                  <c:v>1090</c:v>
                </c:pt>
                <c:pt idx="2181" formatCode="0.0">
                  <c:v>1090.5</c:v>
                </c:pt>
                <c:pt idx="2182" formatCode="0.0">
                  <c:v>1091</c:v>
                </c:pt>
                <c:pt idx="2183" formatCode="0.0">
                  <c:v>1091.5</c:v>
                </c:pt>
                <c:pt idx="2184" formatCode="0.0">
                  <c:v>1092</c:v>
                </c:pt>
                <c:pt idx="2185" formatCode="0.0">
                  <c:v>1092.5</c:v>
                </c:pt>
                <c:pt idx="2186" formatCode="0.0">
                  <c:v>1093</c:v>
                </c:pt>
                <c:pt idx="2187" formatCode="0.0">
                  <c:v>1093.5</c:v>
                </c:pt>
                <c:pt idx="2188" formatCode="0.0">
                  <c:v>1094</c:v>
                </c:pt>
                <c:pt idx="2189" formatCode="0.0">
                  <c:v>1094.5</c:v>
                </c:pt>
                <c:pt idx="2190" formatCode="0.0">
                  <c:v>1095</c:v>
                </c:pt>
                <c:pt idx="2191" formatCode="0.0">
                  <c:v>1095.5</c:v>
                </c:pt>
                <c:pt idx="2192" formatCode="0.0">
                  <c:v>1096</c:v>
                </c:pt>
                <c:pt idx="2193" formatCode="0.0">
                  <c:v>1096.5</c:v>
                </c:pt>
                <c:pt idx="2194" formatCode="0.0">
                  <c:v>1097</c:v>
                </c:pt>
                <c:pt idx="2195" formatCode="0.0">
                  <c:v>1097.5</c:v>
                </c:pt>
                <c:pt idx="2196" formatCode="0.0">
                  <c:v>1098</c:v>
                </c:pt>
                <c:pt idx="2197" formatCode="0.0">
                  <c:v>1098.5</c:v>
                </c:pt>
                <c:pt idx="2198" formatCode="0.0">
                  <c:v>1099</c:v>
                </c:pt>
                <c:pt idx="2199" formatCode="0.0">
                  <c:v>1099.5</c:v>
                </c:pt>
                <c:pt idx="2200" formatCode="0.0">
                  <c:v>1100</c:v>
                </c:pt>
                <c:pt idx="2201" formatCode="0.0">
                  <c:v>1100.5</c:v>
                </c:pt>
                <c:pt idx="2202" formatCode="0.0">
                  <c:v>1101</c:v>
                </c:pt>
                <c:pt idx="2203" formatCode="0.0">
                  <c:v>1101.5</c:v>
                </c:pt>
                <c:pt idx="2204" formatCode="0.0">
                  <c:v>1102</c:v>
                </c:pt>
                <c:pt idx="2205" formatCode="0.0">
                  <c:v>1102.5</c:v>
                </c:pt>
                <c:pt idx="2206" formatCode="0.0">
                  <c:v>1103</c:v>
                </c:pt>
                <c:pt idx="2207" formatCode="0.0">
                  <c:v>1103.5</c:v>
                </c:pt>
                <c:pt idx="2208" formatCode="0.0">
                  <c:v>1104</c:v>
                </c:pt>
                <c:pt idx="2209" formatCode="0.0">
                  <c:v>1104.5</c:v>
                </c:pt>
                <c:pt idx="2210" formatCode="0.0">
                  <c:v>1105</c:v>
                </c:pt>
                <c:pt idx="2211" formatCode="0.0">
                  <c:v>1105.5</c:v>
                </c:pt>
                <c:pt idx="2212" formatCode="0.0">
                  <c:v>1106</c:v>
                </c:pt>
                <c:pt idx="2213" formatCode="0.0">
                  <c:v>1106.5</c:v>
                </c:pt>
                <c:pt idx="2214" formatCode="0.0">
                  <c:v>1107</c:v>
                </c:pt>
                <c:pt idx="2215" formatCode="0.0">
                  <c:v>1107.5</c:v>
                </c:pt>
                <c:pt idx="2216" formatCode="0.0">
                  <c:v>1108</c:v>
                </c:pt>
                <c:pt idx="2217" formatCode="0.0">
                  <c:v>1108.5</c:v>
                </c:pt>
                <c:pt idx="2218" formatCode="0.0">
                  <c:v>1109</c:v>
                </c:pt>
                <c:pt idx="2219" formatCode="0.0">
                  <c:v>1109.5</c:v>
                </c:pt>
                <c:pt idx="2220" formatCode="0.0">
                  <c:v>1110</c:v>
                </c:pt>
                <c:pt idx="2221" formatCode="0.0">
                  <c:v>1110.5</c:v>
                </c:pt>
                <c:pt idx="2222" formatCode="0.0">
                  <c:v>1111</c:v>
                </c:pt>
                <c:pt idx="2223" formatCode="0.0">
                  <c:v>1111.5</c:v>
                </c:pt>
                <c:pt idx="2224" formatCode="0.0">
                  <c:v>1112</c:v>
                </c:pt>
                <c:pt idx="2225" formatCode="0.0">
                  <c:v>1112.5</c:v>
                </c:pt>
                <c:pt idx="2226" formatCode="0.0">
                  <c:v>1113</c:v>
                </c:pt>
                <c:pt idx="2227" formatCode="0.0">
                  <c:v>1113.5</c:v>
                </c:pt>
                <c:pt idx="2228" formatCode="0.0">
                  <c:v>1114</c:v>
                </c:pt>
                <c:pt idx="2229" formatCode="0.0">
                  <c:v>1114.5</c:v>
                </c:pt>
                <c:pt idx="2230" formatCode="0.0">
                  <c:v>1115</c:v>
                </c:pt>
                <c:pt idx="2231" formatCode="0.0">
                  <c:v>1115.5</c:v>
                </c:pt>
                <c:pt idx="2232" formatCode="0.0">
                  <c:v>1116</c:v>
                </c:pt>
                <c:pt idx="2233" formatCode="0.0">
                  <c:v>1116.5</c:v>
                </c:pt>
                <c:pt idx="2234" formatCode="0.0">
                  <c:v>1117</c:v>
                </c:pt>
                <c:pt idx="2235" formatCode="0.0">
                  <c:v>1117.5</c:v>
                </c:pt>
                <c:pt idx="2236" formatCode="0.0">
                  <c:v>1118</c:v>
                </c:pt>
                <c:pt idx="2237" formatCode="0.0">
                  <c:v>1118.5</c:v>
                </c:pt>
                <c:pt idx="2238" formatCode="0.0">
                  <c:v>1119</c:v>
                </c:pt>
                <c:pt idx="2239" formatCode="0.0">
                  <c:v>1119.5</c:v>
                </c:pt>
                <c:pt idx="2240" formatCode="0.0">
                  <c:v>1120</c:v>
                </c:pt>
                <c:pt idx="2241" formatCode="0.0">
                  <c:v>1120.5</c:v>
                </c:pt>
                <c:pt idx="2242" formatCode="0.0">
                  <c:v>1121</c:v>
                </c:pt>
                <c:pt idx="2243" formatCode="0.0">
                  <c:v>1121.5</c:v>
                </c:pt>
                <c:pt idx="2244" formatCode="0.0">
                  <c:v>1122</c:v>
                </c:pt>
                <c:pt idx="2245" formatCode="0.0">
                  <c:v>1122.5</c:v>
                </c:pt>
                <c:pt idx="2246" formatCode="0.0">
                  <c:v>1123</c:v>
                </c:pt>
                <c:pt idx="2247" formatCode="0.0">
                  <c:v>1123.5</c:v>
                </c:pt>
                <c:pt idx="2248" formatCode="0.0">
                  <c:v>1124</c:v>
                </c:pt>
                <c:pt idx="2249" formatCode="0.0">
                  <c:v>1124.5</c:v>
                </c:pt>
                <c:pt idx="2250" formatCode="0.0">
                  <c:v>1125</c:v>
                </c:pt>
                <c:pt idx="2251" formatCode="0.0">
                  <c:v>1125.5</c:v>
                </c:pt>
                <c:pt idx="2252" formatCode="0.0">
                  <c:v>1126</c:v>
                </c:pt>
                <c:pt idx="2253" formatCode="0.0">
                  <c:v>1126.5</c:v>
                </c:pt>
                <c:pt idx="2254" formatCode="0.0">
                  <c:v>1127</c:v>
                </c:pt>
                <c:pt idx="2255" formatCode="0.0">
                  <c:v>1127.5</c:v>
                </c:pt>
                <c:pt idx="2256" formatCode="0.0">
                  <c:v>1128</c:v>
                </c:pt>
                <c:pt idx="2257" formatCode="0.0">
                  <c:v>1128.5</c:v>
                </c:pt>
                <c:pt idx="2258" formatCode="0.0">
                  <c:v>1129</c:v>
                </c:pt>
                <c:pt idx="2259" formatCode="0.0">
                  <c:v>1129.5</c:v>
                </c:pt>
                <c:pt idx="2260" formatCode="0.0">
                  <c:v>1130</c:v>
                </c:pt>
                <c:pt idx="2261" formatCode="0.0">
                  <c:v>1130.5</c:v>
                </c:pt>
                <c:pt idx="2262" formatCode="0.0">
                  <c:v>1131</c:v>
                </c:pt>
                <c:pt idx="2263" formatCode="0.0">
                  <c:v>1131.5</c:v>
                </c:pt>
                <c:pt idx="2264" formatCode="0.0">
                  <c:v>1132</c:v>
                </c:pt>
                <c:pt idx="2265" formatCode="0.0">
                  <c:v>1132.5</c:v>
                </c:pt>
                <c:pt idx="2266" formatCode="0.0">
                  <c:v>1133</c:v>
                </c:pt>
                <c:pt idx="2267" formatCode="0.0">
                  <c:v>1133.5</c:v>
                </c:pt>
                <c:pt idx="2268" formatCode="0.0">
                  <c:v>1134</c:v>
                </c:pt>
                <c:pt idx="2269" formatCode="0.0">
                  <c:v>1134.5</c:v>
                </c:pt>
                <c:pt idx="2270" formatCode="0.0">
                  <c:v>1135</c:v>
                </c:pt>
                <c:pt idx="2271" formatCode="0.0">
                  <c:v>1135.5</c:v>
                </c:pt>
                <c:pt idx="2272" formatCode="0.0">
                  <c:v>1136</c:v>
                </c:pt>
                <c:pt idx="2273" formatCode="0.0">
                  <c:v>1136.5</c:v>
                </c:pt>
                <c:pt idx="2274" formatCode="0.0">
                  <c:v>1137</c:v>
                </c:pt>
                <c:pt idx="2275" formatCode="0.0">
                  <c:v>1137.5</c:v>
                </c:pt>
                <c:pt idx="2276" formatCode="0.0">
                  <c:v>1138</c:v>
                </c:pt>
                <c:pt idx="2277" formatCode="0.0">
                  <c:v>1138.5</c:v>
                </c:pt>
                <c:pt idx="2278" formatCode="0.0">
                  <c:v>1139</c:v>
                </c:pt>
                <c:pt idx="2279" formatCode="0.0">
                  <c:v>1139.5</c:v>
                </c:pt>
                <c:pt idx="2280" formatCode="0.0">
                  <c:v>1140</c:v>
                </c:pt>
                <c:pt idx="2281" formatCode="0.0">
                  <c:v>1140.5</c:v>
                </c:pt>
                <c:pt idx="2282" formatCode="0.0">
                  <c:v>1141</c:v>
                </c:pt>
                <c:pt idx="2283" formatCode="0.0">
                  <c:v>1141.5</c:v>
                </c:pt>
                <c:pt idx="2284" formatCode="0.0">
                  <c:v>1142</c:v>
                </c:pt>
                <c:pt idx="2285" formatCode="0.0">
                  <c:v>1142.5</c:v>
                </c:pt>
                <c:pt idx="2286" formatCode="0.0">
                  <c:v>1143</c:v>
                </c:pt>
                <c:pt idx="2287" formatCode="0.0">
                  <c:v>1143.5</c:v>
                </c:pt>
                <c:pt idx="2288" formatCode="0.0">
                  <c:v>1144</c:v>
                </c:pt>
                <c:pt idx="2289" formatCode="0.0">
                  <c:v>1144.5</c:v>
                </c:pt>
                <c:pt idx="2290" formatCode="0.0">
                  <c:v>1145</c:v>
                </c:pt>
                <c:pt idx="2291" formatCode="0.0">
                  <c:v>1145.5</c:v>
                </c:pt>
                <c:pt idx="2292" formatCode="0.0">
                  <c:v>1146</c:v>
                </c:pt>
                <c:pt idx="2293" formatCode="0.0">
                  <c:v>1146.5</c:v>
                </c:pt>
                <c:pt idx="2294" formatCode="0.0">
                  <c:v>1147</c:v>
                </c:pt>
                <c:pt idx="2295" formatCode="0.0">
                  <c:v>1147.5</c:v>
                </c:pt>
                <c:pt idx="2296" formatCode="0.0">
                  <c:v>1148</c:v>
                </c:pt>
                <c:pt idx="2297" formatCode="0.0">
                  <c:v>1148.5</c:v>
                </c:pt>
                <c:pt idx="2298" formatCode="0.0">
                  <c:v>1149</c:v>
                </c:pt>
                <c:pt idx="2299" formatCode="0.0">
                  <c:v>1149.5</c:v>
                </c:pt>
                <c:pt idx="2300" formatCode="0.0">
                  <c:v>1150</c:v>
                </c:pt>
                <c:pt idx="2301" formatCode="0.0">
                  <c:v>1150.5</c:v>
                </c:pt>
                <c:pt idx="2302" formatCode="0.0">
                  <c:v>1151</c:v>
                </c:pt>
                <c:pt idx="2303" formatCode="0.0">
                  <c:v>1151.5</c:v>
                </c:pt>
                <c:pt idx="2304" formatCode="0.0">
                  <c:v>1152</c:v>
                </c:pt>
                <c:pt idx="2305" formatCode="0.0">
                  <c:v>1152.5</c:v>
                </c:pt>
                <c:pt idx="2306" formatCode="0.0">
                  <c:v>1153</c:v>
                </c:pt>
                <c:pt idx="2307" formatCode="0.0">
                  <c:v>1153.5</c:v>
                </c:pt>
                <c:pt idx="2308" formatCode="0.0">
                  <c:v>1154</c:v>
                </c:pt>
                <c:pt idx="2309" formatCode="0.0">
                  <c:v>1154.5</c:v>
                </c:pt>
                <c:pt idx="2310" formatCode="0.0">
                  <c:v>1155</c:v>
                </c:pt>
                <c:pt idx="2311" formatCode="0.0">
                  <c:v>1155.5</c:v>
                </c:pt>
                <c:pt idx="2312" formatCode="0.0">
                  <c:v>1156</c:v>
                </c:pt>
                <c:pt idx="2313" formatCode="0.0">
                  <c:v>1156.5</c:v>
                </c:pt>
                <c:pt idx="2314" formatCode="0.0">
                  <c:v>1157</c:v>
                </c:pt>
                <c:pt idx="2315" formatCode="0.0">
                  <c:v>1157.5</c:v>
                </c:pt>
                <c:pt idx="2316" formatCode="0.0">
                  <c:v>1158</c:v>
                </c:pt>
                <c:pt idx="2317" formatCode="0.0">
                  <c:v>1158.5</c:v>
                </c:pt>
                <c:pt idx="2318" formatCode="0.0">
                  <c:v>1159</c:v>
                </c:pt>
                <c:pt idx="2319" formatCode="0.0">
                  <c:v>1159.5</c:v>
                </c:pt>
                <c:pt idx="2320" formatCode="0.0">
                  <c:v>1160</c:v>
                </c:pt>
                <c:pt idx="2321" formatCode="0.0">
                  <c:v>1160.5</c:v>
                </c:pt>
                <c:pt idx="2322" formatCode="0.0">
                  <c:v>1161</c:v>
                </c:pt>
                <c:pt idx="2323" formatCode="0.0">
                  <c:v>1161.5</c:v>
                </c:pt>
                <c:pt idx="2324" formatCode="0.0">
                  <c:v>1162</c:v>
                </c:pt>
                <c:pt idx="2325" formatCode="0.0">
                  <c:v>1162.5</c:v>
                </c:pt>
                <c:pt idx="2326" formatCode="0.0">
                  <c:v>1163</c:v>
                </c:pt>
                <c:pt idx="2327" formatCode="0.0">
                  <c:v>1163.5</c:v>
                </c:pt>
                <c:pt idx="2328" formatCode="0.0">
                  <c:v>1164</c:v>
                </c:pt>
                <c:pt idx="2329" formatCode="0.0">
                  <c:v>1164.5</c:v>
                </c:pt>
                <c:pt idx="2330" formatCode="0.0">
                  <c:v>1165</c:v>
                </c:pt>
                <c:pt idx="2331" formatCode="0.0">
                  <c:v>1165.5</c:v>
                </c:pt>
                <c:pt idx="2332" formatCode="0.0">
                  <c:v>1166</c:v>
                </c:pt>
                <c:pt idx="2333" formatCode="0.0">
                  <c:v>1166.5</c:v>
                </c:pt>
                <c:pt idx="2334" formatCode="0.0">
                  <c:v>1167</c:v>
                </c:pt>
                <c:pt idx="2335" formatCode="0.0">
                  <c:v>1167.5</c:v>
                </c:pt>
                <c:pt idx="2336" formatCode="0.0">
                  <c:v>1168</c:v>
                </c:pt>
                <c:pt idx="2337" formatCode="0.0">
                  <c:v>1168.5</c:v>
                </c:pt>
                <c:pt idx="2338" formatCode="0.0">
                  <c:v>1169</c:v>
                </c:pt>
                <c:pt idx="2339" formatCode="0.0">
                  <c:v>1169.5</c:v>
                </c:pt>
                <c:pt idx="2340" formatCode="0.0">
                  <c:v>1170</c:v>
                </c:pt>
                <c:pt idx="2341" formatCode="0.0">
                  <c:v>1170.5</c:v>
                </c:pt>
                <c:pt idx="2342" formatCode="0.0">
                  <c:v>1171</c:v>
                </c:pt>
                <c:pt idx="2343" formatCode="0.0">
                  <c:v>1171.5</c:v>
                </c:pt>
                <c:pt idx="2344" formatCode="0.0">
                  <c:v>1172</c:v>
                </c:pt>
                <c:pt idx="2345" formatCode="0.0">
                  <c:v>1172.5</c:v>
                </c:pt>
                <c:pt idx="2346" formatCode="0.0">
                  <c:v>1173</c:v>
                </c:pt>
                <c:pt idx="2347" formatCode="0.0">
                  <c:v>1173.5</c:v>
                </c:pt>
                <c:pt idx="2348" formatCode="0.0">
                  <c:v>1174</c:v>
                </c:pt>
                <c:pt idx="2349" formatCode="0.0">
                  <c:v>1174.5</c:v>
                </c:pt>
                <c:pt idx="2350" formatCode="0.0">
                  <c:v>1175</c:v>
                </c:pt>
                <c:pt idx="2351" formatCode="0.0">
                  <c:v>1175.5</c:v>
                </c:pt>
                <c:pt idx="2352" formatCode="0.0">
                  <c:v>1176</c:v>
                </c:pt>
                <c:pt idx="2353" formatCode="0.0">
                  <c:v>1176.5</c:v>
                </c:pt>
                <c:pt idx="2354" formatCode="0.0">
                  <c:v>1177</c:v>
                </c:pt>
                <c:pt idx="2355" formatCode="0.0">
                  <c:v>1177.5</c:v>
                </c:pt>
                <c:pt idx="2356" formatCode="0.0">
                  <c:v>1178</c:v>
                </c:pt>
                <c:pt idx="2357" formatCode="0.0">
                  <c:v>1178.5</c:v>
                </c:pt>
                <c:pt idx="2358" formatCode="0.0">
                  <c:v>1179</c:v>
                </c:pt>
                <c:pt idx="2359" formatCode="0.0">
                  <c:v>1179.5</c:v>
                </c:pt>
                <c:pt idx="2360" formatCode="0.0">
                  <c:v>1180</c:v>
                </c:pt>
                <c:pt idx="2361" formatCode="0.0">
                  <c:v>1180.5</c:v>
                </c:pt>
                <c:pt idx="2362" formatCode="0.0">
                  <c:v>1181</c:v>
                </c:pt>
                <c:pt idx="2363" formatCode="0.0">
                  <c:v>1181.5</c:v>
                </c:pt>
                <c:pt idx="2364" formatCode="0.0">
                  <c:v>1182</c:v>
                </c:pt>
                <c:pt idx="2365" formatCode="0.0">
                  <c:v>1182.5</c:v>
                </c:pt>
                <c:pt idx="2366" formatCode="0.0">
                  <c:v>1183</c:v>
                </c:pt>
                <c:pt idx="2367" formatCode="0.0">
                  <c:v>1183.5</c:v>
                </c:pt>
                <c:pt idx="2368" formatCode="0.0">
                  <c:v>1184</c:v>
                </c:pt>
                <c:pt idx="2369" formatCode="0.0">
                  <c:v>1184.5</c:v>
                </c:pt>
                <c:pt idx="2370" formatCode="0.0">
                  <c:v>1185</c:v>
                </c:pt>
                <c:pt idx="2371" formatCode="0.0">
                  <c:v>1185.5</c:v>
                </c:pt>
                <c:pt idx="2372" formatCode="0.0">
                  <c:v>1186</c:v>
                </c:pt>
                <c:pt idx="2373" formatCode="0.0">
                  <c:v>1186.5</c:v>
                </c:pt>
                <c:pt idx="2374" formatCode="0.0">
                  <c:v>1187</c:v>
                </c:pt>
                <c:pt idx="2375" formatCode="0.0">
                  <c:v>1187.5</c:v>
                </c:pt>
                <c:pt idx="2376" formatCode="0.0">
                  <c:v>1188</c:v>
                </c:pt>
                <c:pt idx="2377" formatCode="0.0">
                  <c:v>1188.5</c:v>
                </c:pt>
                <c:pt idx="2378" formatCode="0.0">
                  <c:v>1189</c:v>
                </c:pt>
                <c:pt idx="2379" formatCode="0.0">
                  <c:v>1189.5</c:v>
                </c:pt>
                <c:pt idx="2380" formatCode="0.0">
                  <c:v>1190</c:v>
                </c:pt>
                <c:pt idx="2381" formatCode="0.0">
                  <c:v>1190.5</c:v>
                </c:pt>
                <c:pt idx="2382" formatCode="0.0">
                  <c:v>1191</c:v>
                </c:pt>
                <c:pt idx="2383" formatCode="0.0">
                  <c:v>1191.5</c:v>
                </c:pt>
                <c:pt idx="2384" formatCode="0.0">
                  <c:v>1192</c:v>
                </c:pt>
                <c:pt idx="2385" formatCode="0.0">
                  <c:v>1192.5</c:v>
                </c:pt>
                <c:pt idx="2386" formatCode="0.0">
                  <c:v>1193</c:v>
                </c:pt>
                <c:pt idx="2387" formatCode="0.0">
                  <c:v>1193.5</c:v>
                </c:pt>
                <c:pt idx="2388" formatCode="0.0">
                  <c:v>1194</c:v>
                </c:pt>
                <c:pt idx="2389" formatCode="0.0">
                  <c:v>1194.5</c:v>
                </c:pt>
                <c:pt idx="2390" formatCode="0.0">
                  <c:v>1195</c:v>
                </c:pt>
                <c:pt idx="2391" formatCode="0.0">
                  <c:v>1195.5</c:v>
                </c:pt>
                <c:pt idx="2392" formatCode="0.0">
                  <c:v>1196</c:v>
                </c:pt>
                <c:pt idx="2393" formatCode="0.0">
                  <c:v>1196.5</c:v>
                </c:pt>
                <c:pt idx="2394" formatCode="0.0">
                  <c:v>1197</c:v>
                </c:pt>
                <c:pt idx="2395" formatCode="0.0">
                  <c:v>1197.5</c:v>
                </c:pt>
                <c:pt idx="2396" formatCode="0.0">
                  <c:v>1198</c:v>
                </c:pt>
                <c:pt idx="2397" formatCode="0.0">
                  <c:v>1198.5</c:v>
                </c:pt>
                <c:pt idx="2398" formatCode="0.0">
                  <c:v>1199</c:v>
                </c:pt>
                <c:pt idx="2399" formatCode="0.0">
                  <c:v>1199.5</c:v>
                </c:pt>
                <c:pt idx="2400" formatCode="0.0">
                  <c:v>1200</c:v>
                </c:pt>
                <c:pt idx="2401" formatCode="0.0">
                  <c:v>1200.5</c:v>
                </c:pt>
                <c:pt idx="2402" formatCode="0.0">
                  <c:v>1201</c:v>
                </c:pt>
                <c:pt idx="2403" formatCode="0.0">
                  <c:v>1201.5</c:v>
                </c:pt>
                <c:pt idx="2404" formatCode="0.0">
                  <c:v>1202</c:v>
                </c:pt>
                <c:pt idx="2405" formatCode="0.0">
                  <c:v>1202.5</c:v>
                </c:pt>
                <c:pt idx="2406" formatCode="0.0">
                  <c:v>1203</c:v>
                </c:pt>
                <c:pt idx="2407" formatCode="0.0">
                  <c:v>1203.5</c:v>
                </c:pt>
                <c:pt idx="2408" formatCode="0.0">
                  <c:v>1204</c:v>
                </c:pt>
                <c:pt idx="2409" formatCode="0.0">
                  <c:v>1204.5</c:v>
                </c:pt>
                <c:pt idx="2410" formatCode="0.0">
                  <c:v>1205</c:v>
                </c:pt>
                <c:pt idx="2411" formatCode="0.0">
                  <c:v>1205.5</c:v>
                </c:pt>
                <c:pt idx="2412" formatCode="0.0">
                  <c:v>1206</c:v>
                </c:pt>
                <c:pt idx="2413" formatCode="0.0">
                  <c:v>1206.5</c:v>
                </c:pt>
                <c:pt idx="2414" formatCode="0.0">
                  <c:v>1207</c:v>
                </c:pt>
                <c:pt idx="2415" formatCode="0.0">
                  <c:v>1207.5</c:v>
                </c:pt>
                <c:pt idx="2416" formatCode="0.0">
                  <c:v>1208</c:v>
                </c:pt>
                <c:pt idx="2417" formatCode="0.0">
                  <c:v>1208.5</c:v>
                </c:pt>
                <c:pt idx="2418" formatCode="0.0">
                  <c:v>1209</c:v>
                </c:pt>
                <c:pt idx="2419" formatCode="0.0">
                  <c:v>1209.5</c:v>
                </c:pt>
                <c:pt idx="2420" formatCode="0.0">
                  <c:v>1210</c:v>
                </c:pt>
                <c:pt idx="2421" formatCode="0.0">
                  <c:v>1210.5</c:v>
                </c:pt>
                <c:pt idx="2422" formatCode="0.0">
                  <c:v>1211</c:v>
                </c:pt>
                <c:pt idx="2423" formatCode="0.0">
                  <c:v>1211.5</c:v>
                </c:pt>
                <c:pt idx="2424" formatCode="0.0">
                  <c:v>1212</c:v>
                </c:pt>
                <c:pt idx="2425" formatCode="0.0">
                  <c:v>1212.5</c:v>
                </c:pt>
                <c:pt idx="2426" formatCode="0.0">
                  <c:v>1213</c:v>
                </c:pt>
                <c:pt idx="2427" formatCode="0.0">
                  <c:v>1213.5</c:v>
                </c:pt>
                <c:pt idx="2428" formatCode="0.0">
                  <c:v>1214</c:v>
                </c:pt>
                <c:pt idx="2429" formatCode="0.0">
                  <c:v>1214.5</c:v>
                </c:pt>
                <c:pt idx="2430" formatCode="0.0">
                  <c:v>1215</c:v>
                </c:pt>
                <c:pt idx="2431" formatCode="0.0">
                  <c:v>1215.5</c:v>
                </c:pt>
                <c:pt idx="2432" formatCode="0.0">
                  <c:v>1216</c:v>
                </c:pt>
                <c:pt idx="2433" formatCode="0.0">
                  <c:v>1216.5</c:v>
                </c:pt>
                <c:pt idx="2434" formatCode="0.0">
                  <c:v>1217</c:v>
                </c:pt>
                <c:pt idx="2435" formatCode="0.0">
                  <c:v>1217.5</c:v>
                </c:pt>
                <c:pt idx="2436" formatCode="0.0">
                  <c:v>1218</c:v>
                </c:pt>
                <c:pt idx="2437" formatCode="0.0">
                  <c:v>1218.5</c:v>
                </c:pt>
                <c:pt idx="2438" formatCode="0.0">
                  <c:v>1219</c:v>
                </c:pt>
                <c:pt idx="2439" formatCode="0.0">
                  <c:v>1219.5</c:v>
                </c:pt>
                <c:pt idx="2440" formatCode="0.0">
                  <c:v>1220</c:v>
                </c:pt>
                <c:pt idx="2441" formatCode="0.0">
                  <c:v>1220.5</c:v>
                </c:pt>
                <c:pt idx="2442" formatCode="0.0">
                  <c:v>1221</c:v>
                </c:pt>
                <c:pt idx="2443" formatCode="0.0">
                  <c:v>1221.5</c:v>
                </c:pt>
                <c:pt idx="2444" formatCode="0.0">
                  <c:v>1222</c:v>
                </c:pt>
                <c:pt idx="2445" formatCode="0.0">
                  <c:v>1222.5</c:v>
                </c:pt>
                <c:pt idx="2446" formatCode="0.0">
                  <c:v>1223</c:v>
                </c:pt>
                <c:pt idx="2447" formatCode="0.0">
                  <c:v>1223.5</c:v>
                </c:pt>
                <c:pt idx="2448" formatCode="0.0">
                  <c:v>1224</c:v>
                </c:pt>
                <c:pt idx="2449" formatCode="0.0">
                  <c:v>1224.5</c:v>
                </c:pt>
                <c:pt idx="2450" formatCode="0.0">
                  <c:v>1225</c:v>
                </c:pt>
                <c:pt idx="2451" formatCode="0.0">
                  <c:v>1225.5</c:v>
                </c:pt>
                <c:pt idx="2452" formatCode="0.0">
                  <c:v>1226</c:v>
                </c:pt>
                <c:pt idx="2453" formatCode="0.0">
                  <c:v>1226.5</c:v>
                </c:pt>
                <c:pt idx="2454" formatCode="0.0">
                  <c:v>1227</c:v>
                </c:pt>
                <c:pt idx="2455" formatCode="0.0">
                  <c:v>1227.5</c:v>
                </c:pt>
                <c:pt idx="2456" formatCode="0.0">
                  <c:v>1228</c:v>
                </c:pt>
                <c:pt idx="2457" formatCode="0.0">
                  <c:v>1228.5</c:v>
                </c:pt>
                <c:pt idx="2458" formatCode="0.0">
                  <c:v>1229</c:v>
                </c:pt>
                <c:pt idx="2459" formatCode="0.0">
                  <c:v>1229.5</c:v>
                </c:pt>
                <c:pt idx="2460" formatCode="0.0">
                  <c:v>1230</c:v>
                </c:pt>
                <c:pt idx="2461" formatCode="0.0">
                  <c:v>1230.5</c:v>
                </c:pt>
                <c:pt idx="2462" formatCode="0.0">
                  <c:v>1231</c:v>
                </c:pt>
                <c:pt idx="2463" formatCode="0.0">
                  <c:v>1231.5</c:v>
                </c:pt>
                <c:pt idx="2464" formatCode="0.0">
                  <c:v>1232</c:v>
                </c:pt>
                <c:pt idx="2465" formatCode="0.0">
                  <c:v>1232.5</c:v>
                </c:pt>
                <c:pt idx="2466" formatCode="0.0">
                  <c:v>1233</c:v>
                </c:pt>
                <c:pt idx="2467" formatCode="0.0">
                  <c:v>1233.5</c:v>
                </c:pt>
                <c:pt idx="2468" formatCode="0.0">
                  <c:v>1234</c:v>
                </c:pt>
                <c:pt idx="2469" formatCode="0.0">
                  <c:v>1234.5</c:v>
                </c:pt>
                <c:pt idx="2470" formatCode="0.0">
                  <c:v>1235</c:v>
                </c:pt>
                <c:pt idx="2471" formatCode="0.0">
                  <c:v>1235.5</c:v>
                </c:pt>
                <c:pt idx="2472" formatCode="0.0">
                  <c:v>1236</c:v>
                </c:pt>
                <c:pt idx="2473" formatCode="0.0">
                  <c:v>1236.5</c:v>
                </c:pt>
                <c:pt idx="2474" formatCode="0.0">
                  <c:v>1237</c:v>
                </c:pt>
                <c:pt idx="2475" formatCode="0.0">
                  <c:v>1237.5</c:v>
                </c:pt>
                <c:pt idx="2476" formatCode="0.0">
                  <c:v>1238</c:v>
                </c:pt>
                <c:pt idx="2477" formatCode="0.0">
                  <c:v>1238.5</c:v>
                </c:pt>
                <c:pt idx="2478" formatCode="0.0">
                  <c:v>1239</c:v>
                </c:pt>
                <c:pt idx="2479" formatCode="0.0">
                  <c:v>1239.5</c:v>
                </c:pt>
                <c:pt idx="2480" formatCode="0.0">
                  <c:v>1240</c:v>
                </c:pt>
                <c:pt idx="2481" formatCode="0.0">
                  <c:v>1240.5</c:v>
                </c:pt>
                <c:pt idx="2482" formatCode="0.0">
                  <c:v>1241</c:v>
                </c:pt>
                <c:pt idx="2483" formatCode="0.0">
                  <c:v>1241.5</c:v>
                </c:pt>
                <c:pt idx="2484" formatCode="0.0">
                  <c:v>1242</c:v>
                </c:pt>
                <c:pt idx="2485" formatCode="0.0">
                  <c:v>1242.5</c:v>
                </c:pt>
                <c:pt idx="2486" formatCode="0.0">
                  <c:v>1243</c:v>
                </c:pt>
                <c:pt idx="2487" formatCode="0.0">
                  <c:v>1243.5</c:v>
                </c:pt>
                <c:pt idx="2488" formatCode="0.0">
                  <c:v>1244</c:v>
                </c:pt>
                <c:pt idx="2489" formatCode="0.0">
                  <c:v>1244.5</c:v>
                </c:pt>
                <c:pt idx="2490" formatCode="0.0">
                  <c:v>1245</c:v>
                </c:pt>
                <c:pt idx="2491" formatCode="0.0">
                  <c:v>1245.5</c:v>
                </c:pt>
                <c:pt idx="2492" formatCode="0.0">
                  <c:v>1246</c:v>
                </c:pt>
                <c:pt idx="2493" formatCode="0.0">
                  <c:v>1246.5</c:v>
                </c:pt>
                <c:pt idx="2494" formatCode="0.0">
                  <c:v>1247</c:v>
                </c:pt>
                <c:pt idx="2495" formatCode="0.0">
                  <c:v>1247.5</c:v>
                </c:pt>
                <c:pt idx="2496" formatCode="0.0">
                  <c:v>1248</c:v>
                </c:pt>
                <c:pt idx="2497" formatCode="0.0">
                  <c:v>1248.5</c:v>
                </c:pt>
                <c:pt idx="2498" formatCode="0.0">
                  <c:v>1249</c:v>
                </c:pt>
                <c:pt idx="2499" formatCode="0.0">
                  <c:v>1249.5</c:v>
                </c:pt>
                <c:pt idx="2500" formatCode="0.0">
                  <c:v>1250</c:v>
                </c:pt>
                <c:pt idx="2501" formatCode="0.0">
                  <c:v>1250.5</c:v>
                </c:pt>
                <c:pt idx="2502" formatCode="0.0">
                  <c:v>1251</c:v>
                </c:pt>
                <c:pt idx="2503" formatCode="0.0">
                  <c:v>1251.5</c:v>
                </c:pt>
                <c:pt idx="2504" formatCode="0.0">
                  <c:v>1252</c:v>
                </c:pt>
                <c:pt idx="2505" formatCode="0.0">
                  <c:v>1252.5</c:v>
                </c:pt>
                <c:pt idx="2506" formatCode="0.0">
                  <c:v>1253</c:v>
                </c:pt>
                <c:pt idx="2507" formatCode="0.0">
                  <c:v>1253.5</c:v>
                </c:pt>
                <c:pt idx="2508" formatCode="0.0">
                  <c:v>1254</c:v>
                </c:pt>
                <c:pt idx="2509" formatCode="0.0">
                  <c:v>1254.5</c:v>
                </c:pt>
                <c:pt idx="2510" formatCode="0.0">
                  <c:v>1255</c:v>
                </c:pt>
                <c:pt idx="2511" formatCode="0.0">
                  <c:v>1255.5</c:v>
                </c:pt>
                <c:pt idx="2512" formatCode="0.0">
                  <c:v>1256</c:v>
                </c:pt>
                <c:pt idx="2513" formatCode="0.0">
                  <c:v>1256.5</c:v>
                </c:pt>
                <c:pt idx="2514" formatCode="0.0">
                  <c:v>1257</c:v>
                </c:pt>
                <c:pt idx="2515" formatCode="0.0">
                  <c:v>1257.5</c:v>
                </c:pt>
                <c:pt idx="2516" formatCode="0.0">
                  <c:v>1258</c:v>
                </c:pt>
                <c:pt idx="2517" formatCode="0.0">
                  <c:v>1258.5</c:v>
                </c:pt>
                <c:pt idx="2518" formatCode="0.0">
                  <c:v>1259</c:v>
                </c:pt>
                <c:pt idx="2519" formatCode="0.0">
                  <c:v>1259.5</c:v>
                </c:pt>
                <c:pt idx="2520" formatCode="0.0">
                  <c:v>1260</c:v>
                </c:pt>
                <c:pt idx="2521" formatCode="0.0">
                  <c:v>1260.5</c:v>
                </c:pt>
                <c:pt idx="2522" formatCode="0.0">
                  <c:v>1261</c:v>
                </c:pt>
                <c:pt idx="2523" formatCode="0.0">
                  <c:v>1261.5</c:v>
                </c:pt>
                <c:pt idx="2524" formatCode="0.0">
                  <c:v>1262</c:v>
                </c:pt>
                <c:pt idx="2525" formatCode="0.0">
                  <c:v>1262.5</c:v>
                </c:pt>
                <c:pt idx="2526" formatCode="0.0">
                  <c:v>1263</c:v>
                </c:pt>
                <c:pt idx="2527" formatCode="0.0">
                  <c:v>1263.5</c:v>
                </c:pt>
                <c:pt idx="2528" formatCode="0.0">
                  <c:v>1264</c:v>
                </c:pt>
                <c:pt idx="2529" formatCode="0.0">
                  <c:v>1264.5</c:v>
                </c:pt>
                <c:pt idx="2530" formatCode="0.0">
                  <c:v>1265</c:v>
                </c:pt>
                <c:pt idx="2531" formatCode="0.0">
                  <c:v>1265.5</c:v>
                </c:pt>
                <c:pt idx="2532" formatCode="0.0">
                  <c:v>1266</c:v>
                </c:pt>
                <c:pt idx="2533" formatCode="0.0">
                  <c:v>1266.5</c:v>
                </c:pt>
                <c:pt idx="2534" formatCode="0.0">
                  <c:v>1267</c:v>
                </c:pt>
                <c:pt idx="2535" formatCode="0.0">
                  <c:v>1267.5</c:v>
                </c:pt>
                <c:pt idx="2536" formatCode="0.0">
                  <c:v>1268</c:v>
                </c:pt>
                <c:pt idx="2537" formatCode="0.0">
                  <c:v>1268.5</c:v>
                </c:pt>
                <c:pt idx="2538" formatCode="0.0">
                  <c:v>1269</c:v>
                </c:pt>
                <c:pt idx="2539" formatCode="0.0">
                  <c:v>1269.5</c:v>
                </c:pt>
                <c:pt idx="2540" formatCode="0.0">
                  <c:v>1270</c:v>
                </c:pt>
                <c:pt idx="2541" formatCode="0.0">
                  <c:v>1270.5</c:v>
                </c:pt>
                <c:pt idx="2542" formatCode="0.0">
                  <c:v>1271</c:v>
                </c:pt>
                <c:pt idx="2543" formatCode="0.0">
                  <c:v>1271.5</c:v>
                </c:pt>
                <c:pt idx="2544" formatCode="0.0">
                  <c:v>1272</c:v>
                </c:pt>
                <c:pt idx="2545" formatCode="0.0">
                  <c:v>1272.5</c:v>
                </c:pt>
                <c:pt idx="2546" formatCode="0.0">
                  <c:v>1273</c:v>
                </c:pt>
                <c:pt idx="2547" formatCode="0.0">
                  <c:v>1273.5</c:v>
                </c:pt>
                <c:pt idx="2548" formatCode="0.0">
                  <c:v>1274</c:v>
                </c:pt>
                <c:pt idx="2549" formatCode="0.0">
                  <c:v>1274.5</c:v>
                </c:pt>
                <c:pt idx="2550" formatCode="0.0">
                  <c:v>1275</c:v>
                </c:pt>
                <c:pt idx="2551" formatCode="0.0">
                  <c:v>1275.5</c:v>
                </c:pt>
                <c:pt idx="2552" formatCode="0.0">
                  <c:v>1276</c:v>
                </c:pt>
                <c:pt idx="2553" formatCode="0.0">
                  <c:v>1276.5</c:v>
                </c:pt>
                <c:pt idx="2554" formatCode="0.0">
                  <c:v>1277</c:v>
                </c:pt>
                <c:pt idx="2555" formatCode="0.0">
                  <c:v>1277.5</c:v>
                </c:pt>
                <c:pt idx="2556" formatCode="0.0">
                  <c:v>1278</c:v>
                </c:pt>
                <c:pt idx="2557" formatCode="0.0">
                  <c:v>1278.5</c:v>
                </c:pt>
                <c:pt idx="2558" formatCode="0.0">
                  <c:v>1279</c:v>
                </c:pt>
                <c:pt idx="2559" formatCode="0.0">
                  <c:v>1279.5</c:v>
                </c:pt>
                <c:pt idx="2560" formatCode="0.0">
                  <c:v>1280</c:v>
                </c:pt>
                <c:pt idx="2561" formatCode="0.0">
                  <c:v>1280.5</c:v>
                </c:pt>
                <c:pt idx="2562" formatCode="0.0">
                  <c:v>1281</c:v>
                </c:pt>
                <c:pt idx="2563" formatCode="0.0">
                  <c:v>1281.5</c:v>
                </c:pt>
                <c:pt idx="2564" formatCode="0.0">
                  <c:v>1282</c:v>
                </c:pt>
                <c:pt idx="2565" formatCode="0.0">
                  <c:v>1282.5</c:v>
                </c:pt>
                <c:pt idx="2566" formatCode="0.0">
                  <c:v>1283</c:v>
                </c:pt>
                <c:pt idx="2567" formatCode="0.0">
                  <c:v>1283.5</c:v>
                </c:pt>
                <c:pt idx="2568" formatCode="0.0">
                  <c:v>1284</c:v>
                </c:pt>
                <c:pt idx="2569" formatCode="0.0">
                  <c:v>1284.5</c:v>
                </c:pt>
                <c:pt idx="2570" formatCode="0.0">
                  <c:v>1285</c:v>
                </c:pt>
                <c:pt idx="2571" formatCode="0.0">
                  <c:v>1285.5</c:v>
                </c:pt>
                <c:pt idx="2572" formatCode="0.0">
                  <c:v>1286</c:v>
                </c:pt>
                <c:pt idx="2573" formatCode="0.0">
                  <c:v>1286.5</c:v>
                </c:pt>
                <c:pt idx="2574" formatCode="0.0">
                  <c:v>1287</c:v>
                </c:pt>
                <c:pt idx="2575" formatCode="0.0">
                  <c:v>1287.5</c:v>
                </c:pt>
                <c:pt idx="2576" formatCode="0.0">
                  <c:v>1288</c:v>
                </c:pt>
                <c:pt idx="2577" formatCode="0.0">
                  <c:v>1288.5</c:v>
                </c:pt>
                <c:pt idx="2578" formatCode="0.0">
                  <c:v>1289</c:v>
                </c:pt>
                <c:pt idx="2579" formatCode="0.0">
                  <c:v>1289.5</c:v>
                </c:pt>
                <c:pt idx="2580" formatCode="0.0">
                  <c:v>1290</c:v>
                </c:pt>
                <c:pt idx="2581" formatCode="0.0">
                  <c:v>1290.5</c:v>
                </c:pt>
                <c:pt idx="2582" formatCode="0.0">
                  <c:v>1291</c:v>
                </c:pt>
                <c:pt idx="2583" formatCode="0.0">
                  <c:v>1291.5</c:v>
                </c:pt>
                <c:pt idx="2584" formatCode="0.0">
                  <c:v>1292</c:v>
                </c:pt>
                <c:pt idx="2585" formatCode="0.0">
                  <c:v>1292.5</c:v>
                </c:pt>
                <c:pt idx="2586" formatCode="0.0">
                  <c:v>1293</c:v>
                </c:pt>
                <c:pt idx="2587" formatCode="0.0">
                  <c:v>1293.5</c:v>
                </c:pt>
                <c:pt idx="2588" formatCode="0.0">
                  <c:v>1294</c:v>
                </c:pt>
                <c:pt idx="2589" formatCode="0.0">
                  <c:v>1294.5</c:v>
                </c:pt>
                <c:pt idx="2590" formatCode="0.0">
                  <c:v>1295</c:v>
                </c:pt>
                <c:pt idx="2591" formatCode="0.0">
                  <c:v>1295.5</c:v>
                </c:pt>
                <c:pt idx="2592" formatCode="0.0">
                  <c:v>1296</c:v>
                </c:pt>
                <c:pt idx="2593" formatCode="0.0">
                  <c:v>1296.5</c:v>
                </c:pt>
                <c:pt idx="2594" formatCode="0.0">
                  <c:v>1297</c:v>
                </c:pt>
                <c:pt idx="2595" formatCode="0.0">
                  <c:v>1297.5</c:v>
                </c:pt>
                <c:pt idx="2596" formatCode="0.0">
                  <c:v>1298</c:v>
                </c:pt>
                <c:pt idx="2597" formatCode="0.0">
                  <c:v>1298.5</c:v>
                </c:pt>
                <c:pt idx="2598" formatCode="0.0">
                  <c:v>1299</c:v>
                </c:pt>
                <c:pt idx="2599" formatCode="0.0">
                  <c:v>1299.5</c:v>
                </c:pt>
                <c:pt idx="2600" formatCode="0.0">
                  <c:v>1300</c:v>
                </c:pt>
                <c:pt idx="2601" formatCode="0.0">
                  <c:v>1300.5</c:v>
                </c:pt>
                <c:pt idx="2602" formatCode="0.0">
                  <c:v>1301</c:v>
                </c:pt>
                <c:pt idx="2603" formatCode="0.0">
                  <c:v>1301.5</c:v>
                </c:pt>
                <c:pt idx="2604" formatCode="0.0">
                  <c:v>1302</c:v>
                </c:pt>
                <c:pt idx="2605" formatCode="0.0">
                  <c:v>1302.5</c:v>
                </c:pt>
                <c:pt idx="2606" formatCode="0.0">
                  <c:v>1303</c:v>
                </c:pt>
                <c:pt idx="2607" formatCode="0.0">
                  <c:v>1303.5</c:v>
                </c:pt>
                <c:pt idx="2608" formatCode="0.0">
                  <c:v>1304</c:v>
                </c:pt>
                <c:pt idx="2609" formatCode="0.0">
                  <c:v>1304.5</c:v>
                </c:pt>
                <c:pt idx="2610" formatCode="0.0">
                  <c:v>1305</c:v>
                </c:pt>
                <c:pt idx="2611" formatCode="0.0">
                  <c:v>1305.5</c:v>
                </c:pt>
                <c:pt idx="2612" formatCode="0.0">
                  <c:v>1306</c:v>
                </c:pt>
                <c:pt idx="2613" formatCode="0.0">
                  <c:v>1306.5</c:v>
                </c:pt>
                <c:pt idx="2614" formatCode="0.0">
                  <c:v>1307</c:v>
                </c:pt>
                <c:pt idx="2615" formatCode="0.0">
                  <c:v>1307.5</c:v>
                </c:pt>
                <c:pt idx="2616" formatCode="0.0">
                  <c:v>1308</c:v>
                </c:pt>
                <c:pt idx="2617" formatCode="0.0">
                  <c:v>1308.5</c:v>
                </c:pt>
                <c:pt idx="2618" formatCode="0.0">
                  <c:v>1309</c:v>
                </c:pt>
                <c:pt idx="2619" formatCode="0.0">
                  <c:v>1309.5</c:v>
                </c:pt>
                <c:pt idx="2620" formatCode="0.0">
                  <c:v>1310</c:v>
                </c:pt>
                <c:pt idx="2621" formatCode="0.0">
                  <c:v>1310.5</c:v>
                </c:pt>
                <c:pt idx="2622" formatCode="0.0">
                  <c:v>1311</c:v>
                </c:pt>
                <c:pt idx="2623" formatCode="0.0">
                  <c:v>1311.5</c:v>
                </c:pt>
                <c:pt idx="2624" formatCode="0.0">
                  <c:v>1312</c:v>
                </c:pt>
                <c:pt idx="2625" formatCode="0.0">
                  <c:v>1312.5</c:v>
                </c:pt>
                <c:pt idx="2626" formatCode="0.0">
                  <c:v>1313</c:v>
                </c:pt>
                <c:pt idx="2627" formatCode="0.0">
                  <c:v>1313.5</c:v>
                </c:pt>
                <c:pt idx="2628" formatCode="0.0">
                  <c:v>1314</c:v>
                </c:pt>
                <c:pt idx="2629" formatCode="0.0">
                  <c:v>1314.5</c:v>
                </c:pt>
                <c:pt idx="2630" formatCode="0.0">
                  <c:v>1315</c:v>
                </c:pt>
                <c:pt idx="2631" formatCode="0.0">
                  <c:v>1315.5</c:v>
                </c:pt>
                <c:pt idx="2632" formatCode="0.0">
                  <c:v>1316</c:v>
                </c:pt>
                <c:pt idx="2633" formatCode="0.0">
                  <c:v>1316.5</c:v>
                </c:pt>
                <c:pt idx="2634" formatCode="0.0">
                  <c:v>1317</c:v>
                </c:pt>
                <c:pt idx="2635" formatCode="0.0">
                  <c:v>1317.5</c:v>
                </c:pt>
                <c:pt idx="2636" formatCode="0.0">
                  <c:v>1318</c:v>
                </c:pt>
                <c:pt idx="2637" formatCode="0.0">
                  <c:v>1318.5</c:v>
                </c:pt>
                <c:pt idx="2638" formatCode="0.0">
                  <c:v>1319</c:v>
                </c:pt>
                <c:pt idx="2639" formatCode="0.0">
                  <c:v>1319.5</c:v>
                </c:pt>
                <c:pt idx="2640" formatCode="0.0">
                  <c:v>1320</c:v>
                </c:pt>
                <c:pt idx="2641" formatCode="0.0">
                  <c:v>1320.5</c:v>
                </c:pt>
                <c:pt idx="2642" formatCode="0.0">
                  <c:v>1321</c:v>
                </c:pt>
                <c:pt idx="2643" formatCode="0.0">
                  <c:v>1321.5</c:v>
                </c:pt>
                <c:pt idx="2644" formatCode="0.0">
                  <c:v>1322</c:v>
                </c:pt>
                <c:pt idx="2645" formatCode="0.0">
                  <c:v>1322.5</c:v>
                </c:pt>
                <c:pt idx="2646" formatCode="0.0">
                  <c:v>1323</c:v>
                </c:pt>
                <c:pt idx="2647" formatCode="0.0">
                  <c:v>1323.5</c:v>
                </c:pt>
                <c:pt idx="2648" formatCode="0.0">
                  <c:v>1324</c:v>
                </c:pt>
                <c:pt idx="2649" formatCode="0.0">
                  <c:v>1324.5</c:v>
                </c:pt>
                <c:pt idx="2650" formatCode="0.0">
                  <c:v>1325</c:v>
                </c:pt>
                <c:pt idx="2651" formatCode="0.0">
                  <c:v>1325.5</c:v>
                </c:pt>
                <c:pt idx="2652" formatCode="0.0">
                  <c:v>1326</c:v>
                </c:pt>
                <c:pt idx="2653" formatCode="0.0">
                  <c:v>1326.5</c:v>
                </c:pt>
                <c:pt idx="2654" formatCode="0.0">
                  <c:v>1327</c:v>
                </c:pt>
                <c:pt idx="2655" formatCode="0.0">
                  <c:v>1327.5</c:v>
                </c:pt>
                <c:pt idx="2656" formatCode="0.0">
                  <c:v>1328</c:v>
                </c:pt>
                <c:pt idx="2657" formatCode="0.0">
                  <c:v>1328.5</c:v>
                </c:pt>
                <c:pt idx="2658" formatCode="0.0">
                  <c:v>1329</c:v>
                </c:pt>
                <c:pt idx="2659" formatCode="0.0">
                  <c:v>1329.5</c:v>
                </c:pt>
                <c:pt idx="2660" formatCode="0.0">
                  <c:v>1330</c:v>
                </c:pt>
                <c:pt idx="2661" formatCode="0.0">
                  <c:v>1330.5</c:v>
                </c:pt>
                <c:pt idx="2662" formatCode="0.0">
                  <c:v>1331</c:v>
                </c:pt>
                <c:pt idx="2663" formatCode="0.0">
                  <c:v>1331.5</c:v>
                </c:pt>
                <c:pt idx="2664" formatCode="0.0">
                  <c:v>1332</c:v>
                </c:pt>
                <c:pt idx="2665" formatCode="0.0">
                  <c:v>1332.5</c:v>
                </c:pt>
                <c:pt idx="2666" formatCode="0.0">
                  <c:v>1333</c:v>
                </c:pt>
                <c:pt idx="2667" formatCode="0.0">
                  <c:v>1333.5</c:v>
                </c:pt>
                <c:pt idx="2668" formatCode="0.0">
                  <c:v>1334</c:v>
                </c:pt>
                <c:pt idx="2669" formatCode="0.0">
                  <c:v>1334.5</c:v>
                </c:pt>
                <c:pt idx="2670" formatCode="0.0">
                  <c:v>1335</c:v>
                </c:pt>
                <c:pt idx="2671" formatCode="0.0">
                  <c:v>1335.5</c:v>
                </c:pt>
                <c:pt idx="2672" formatCode="0.0">
                  <c:v>1336</c:v>
                </c:pt>
                <c:pt idx="2673" formatCode="0.0">
                  <c:v>1336.5</c:v>
                </c:pt>
                <c:pt idx="2674" formatCode="0.0">
                  <c:v>1337</c:v>
                </c:pt>
                <c:pt idx="2675" formatCode="0.0">
                  <c:v>1337.5</c:v>
                </c:pt>
                <c:pt idx="2676" formatCode="0.0">
                  <c:v>1338</c:v>
                </c:pt>
                <c:pt idx="2677" formatCode="0.0">
                  <c:v>1338.5</c:v>
                </c:pt>
                <c:pt idx="2678" formatCode="0.0">
                  <c:v>1339</c:v>
                </c:pt>
                <c:pt idx="2679" formatCode="0.0">
                  <c:v>1339.5</c:v>
                </c:pt>
                <c:pt idx="2680" formatCode="0.0">
                  <c:v>1340</c:v>
                </c:pt>
                <c:pt idx="2681" formatCode="0.0">
                  <c:v>1340.5</c:v>
                </c:pt>
                <c:pt idx="2682" formatCode="0.0">
                  <c:v>1341</c:v>
                </c:pt>
                <c:pt idx="2683" formatCode="0.0">
                  <c:v>1341.5</c:v>
                </c:pt>
                <c:pt idx="2684" formatCode="0.0">
                  <c:v>1342</c:v>
                </c:pt>
                <c:pt idx="2685" formatCode="0.0">
                  <c:v>1342.5</c:v>
                </c:pt>
                <c:pt idx="2686" formatCode="0.0">
                  <c:v>1343</c:v>
                </c:pt>
                <c:pt idx="2687" formatCode="0.0">
                  <c:v>1343.5</c:v>
                </c:pt>
                <c:pt idx="2688" formatCode="0.0">
                  <c:v>1344</c:v>
                </c:pt>
                <c:pt idx="2689" formatCode="0.0">
                  <c:v>1344.5</c:v>
                </c:pt>
                <c:pt idx="2690" formatCode="0.0">
                  <c:v>1345</c:v>
                </c:pt>
                <c:pt idx="2691" formatCode="0.0">
                  <c:v>1345.5</c:v>
                </c:pt>
                <c:pt idx="2692" formatCode="0.0">
                  <c:v>1346</c:v>
                </c:pt>
                <c:pt idx="2693" formatCode="0.0">
                  <c:v>1346.5</c:v>
                </c:pt>
                <c:pt idx="2694" formatCode="0.0">
                  <c:v>1347</c:v>
                </c:pt>
                <c:pt idx="2695" formatCode="0.0">
                  <c:v>1347.5</c:v>
                </c:pt>
                <c:pt idx="2696" formatCode="0.0">
                  <c:v>1348</c:v>
                </c:pt>
                <c:pt idx="2697" formatCode="0.0">
                  <c:v>1348.5</c:v>
                </c:pt>
                <c:pt idx="2698" formatCode="0.0">
                  <c:v>1349</c:v>
                </c:pt>
                <c:pt idx="2699" formatCode="0.0">
                  <c:v>1349.5</c:v>
                </c:pt>
                <c:pt idx="2700" formatCode="0.0">
                  <c:v>1350</c:v>
                </c:pt>
                <c:pt idx="2701" formatCode="0.0">
                  <c:v>1350.5</c:v>
                </c:pt>
                <c:pt idx="2702" formatCode="0.0">
                  <c:v>1351</c:v>
                </c:pt>
                <c:pt idx="2703" formatCode="0.0">
                  <c:v>1351.5</c:v>
                </c:pt>
                <c:pt idx="2704" formatCode="0.0">
                  <c:v>1352</c:v>
                </c:pt>
                <c:pt idx="2705" formatCode="0.0">
                  <c:v>1352.5</c:v>
                </c:pt>
                <c:pt idx="2706" formatCode="0.0">
                  <c:v>1353</c:v>
                </c:pt>
                <c:pt idx="2707" formatCode="0.0">
                  <c:v>1353.5</c:v>
                </c:pt>
                <c:pt idx="2708" formatCode="0.0">
                  <c:v>1354</c:v>
                </c:pt>
                <c:pt idx="2709" formatCode="0.0">
                  <c:v>1354.5</c:v>
                </c:pt>
                <c:pt idx="2710" formatCode="0.0">
                  <c:v>1355</c:v>
                </c:pt>
                <c:pt idx="2711" formatCode="0.0">
                  <c:v>1355.5</c:v>
                </c:pt>
                <c:pt idx="2712" formatCode="0.0">
                  <c:v>1356</c:v>
                </c:pt>
                <c:pt idx="2713" formatCode="0.0">
                  <c:v>1356.5</c:v>
                </c:pt>
                <c:pt idx="2714" formatCode="0.0">
                  <c:v>1357</c:v>
                </c:pt>
                <c:pt idx="2715" formatCode="0.0">
                  <c:v>1357.5</c:v>
                </c:pt>
                <c:pt idx="2716" formatCode="0.0">
                  <c:v>1358</c:v>
                </c:pt>
                <c:pt idx="2717" formatCode="0.0">
                  <c:v>1358.5</c:v>
                </c:pt>
                <c:pt idx="2718" formatCode="0.0">
                  <c:v>1359</c:v>
                </c:pt>
                <c:pt idx="2719" formatCode="0.0">
                  <c:v>1359.5</c:v>
                </c:pt>
                <c:pt idx="2720" formatCode="0.0">
                  <c:v>1360</c:v>
                </c:pt>
                <c:pt idx="2721" formatCode="0.0">
                  <c:v>1360.5</c:v>
                </c:pt>
                <c:pt idx="2722" formatCode="0.0">
                  <c:v>1361</c:v>
                </c:pt>
                <c:pt idx="2723" formatCode="0.0">
                  <c:v>1361.5</c:v>
                </c:pt>
                <c:pt idx="2724" formatCode="0.0">
                  <c:v>1362</c:v>
                </c:pt>
                <c:pt idx="2725" formatCode="0.0">
                  <c:v>1362.5</c:v>
                </c:pt>
                <c:pt idx="2726" formatCode="0.0">
                  <c:v>1363</c:v>
                </c:pt>
                <c:pt idx="2727" formatCode="0.0">
                  <c:v>1363.5</c:v>
                </c:pt>
                <c:pt idx="2728" formatCode="0.0">
                  <c:v>1364</c:v>
                </c:pt>
                <c:pt idx="2729" formatCode="0.0">
                  <c:v>1364.5</c:v>
                </c:pt>
                <c:pt idx="2730" formatCode="0.0">
                  <c:v>1365</c:v>
                </c:pt>
                <c:pt idx="2731" formatCode="0.0">
                  <c:v>1365.5</c:v>
                </c:pt>
                <c:pt idx="2732" formatCode="0.0">
                  <c:v>1366</c:v>
                </c:pt>
                <c:pt idx="2733" formatCode="0.0">
                  <c:v>1366.5</c:v>
                </c:pt>
                <c:pt idx="2734" formatCode="0.0">
                  <c:v>1367</c:v>
                </c:pt>
                <c:pt idx="2735" formatCode="0.0">
                  <c:v>1367.5</c:v>
                </c:pt>
                <c:pt idx="2736" formatCode="0.0">
                  <c:v>1368</c:v>
                </c:pt>
                <c:pt idx="2737" formatCode="0.0">
                  <c:v>1368.5</c:v>
                </c:pt>
                <c:pt idx="2738" formatCode="0.0">
                  <c:v>1369</c:v>
                </c:pt>
                <c:pt idx="2739" formatCode="0.0">
                  <c:v>1369.5</c:v>
                </c:pt>
                <c:pt idx="2740" formatCode="0.0">
                  <c:v>1370</c:v>
                </c:pt>
                <c:pt idx="2741" formatCode="0.0">
                  <c:v>1370.5</c:v>
                </c:pt>
                <c:pt idx="2742" formatCode="0.0">
                  <c:v>1371</c:v>
                </c:pt>
                <c:pt idx="2743" formatCode="0.0">
                  <c:v>1371.5</c:v>
                </c:pt>
                <c:pt idx="2744" formatCode="0.0">
                  <c:v>1372</c:v>
                </c:pt>
                <c:pt idx="2745" formatCode="0.0">
                  <c:v>1372.5</c:v>
                </c:pt>
                <c:pt idx="2746" formatCode="0.0">
                  <c:v>1373</c:v>
                </c:pt>
                <c:pt idx="2747" formatCode="0.0">
                  <c:v>1373.5</c:v>
                </c:pt>
                <c:pt idx="2748" formatCode="0.0">
                  <c:v>1374</c:v>
                </c:pt>
                <c:pt idx="2749" formatCode="0.0">
                  <c:v>1374.5</c:v>
                </c:pt>
                <c:pt idx="2750" formatCode="0.0">
                  <c:v>1375</c:v>
                </c:pt>
                <c:pt idx="2751" formatCode="0.0">
                  <c:v>1375.5</c:v>
                </c:pt>
                <c:pt idx="2752" formatCode="0.0">
                  <c:v>1376</c:v>
                </c:pt>
                <c:pt idx="2753" formatCode="0.0">
                  <c:v>1376.5</c:v>
                </c:pt>
                <c:pt idx="2754" formatCode="0.0">
                  <c:v>1377</c:v>
                </c:pt>
                <c:pt idx="2755" formatCode="0.0">
                  <c:v>1377.5</c:v>
                </c:pt>
                <c:pt idx="2756" formatCode="0.0">
                  <c:v>1378</c:v>
                </c:pt>
                <c:pt idx="2757" formatCode="0.0">
                  <c:v>1378.5</c:v>
                </c:pt>
                <c:pt idx="2758" formatCode="0.0">
                  <c:v>1379</c:v>
                </c:pt>
                <c:pt idx="2759" formatCode="0.0">
                  <c:v>1379.5</c:v>
                </c:pt>
                <c:pt idx="2760" formatCode="0.0">
                  <c:v>1380</c:v>
                </c:pt>
                <c:pt idx="2761" formatCode="0.0">
                  <c:v>1380.5</c:v>
                </c:pt>
                <c:pt idx="2762" formatCode="0.0">
                  <c:v>1381</c:v>
                </c:pt>
                <c:pt idx="2763" formatCode="0.0">
                  <c:v>1381.5</c:v>
                </c:pt>
                <c:pt idx="2764" formatCode="0.0">
                  <c:v>1382</c:v>
                </c:pt>
                <c:pt idx="2765" formatCode="0.0">
                  <c:v>1382.5</c:v>
                </c:pt>
                <c:pt idx="2766" formatCode="0.0">
                  <c:v>1383</c:v>
                </c:pt>
                <c:pt idx="2767" formatCode="0.0">
                  <c:v>1383.5</c:v>
                </c:pt>
                <c:pt idx="2768" formatCode="0.0">
                  <c:v>1384</c:v>
                </c:pt>
                <c:pt idx="2769" formatCode="0.0">
                  <c:v>1384.5</c:v>
                </c:pt>
                <c:pt idx="2770" formatCode="0.0">
                  <c:v>1385</c:v>
                </c:pt>
                <c:pt idx="2771" formatCode="0.0">
                  <c:v>1385.5</c:v>
                </c:pt>
                <c:pt idx="2772" formatCode="0.0">
                  <c:v>1386</c:v>
                </c:pt>
                <c:pt idx="2773" formatCode="0.0">
                  <c:v>1386.5</c:v>
                </c:pt>
                <c:pt idx="2774" formatCode="0.0">
                  <c:v>1387</c:v>
                </c:pt>
                <c:pt idx="2775" formatCode="0.0">
                  <c:v>1387.5</c:v>
                </c:pt>
                <c:pt idx="2776" formatCode="0.0">
                  <c:v>1388</c:v>
                </c:pt>
                <c:pt idx="2777" formatCode="0.0">
                  <c:v>1388.5</c:v>
                </c:pt>
                <c:pt idx="2778" formatCode="0.0">
                  <c:v>1389</c:v>
                </c:pt>
                <c:pt idx="2779" formatCode="0.0">
                  <c:v>1389.5</c:v>
                </c:pt>
                <c:pt idx="2780" formatCode="0.0">
                  <c:v>1390</c:v>
                </c:pt>
                <c:pt idx="2781" formatCode="0.0">
                  <c:v>1390.5</c:v>
                </c:pt>
                <c:pt idx="2782" formatCode="0.0">
                  <c:v>1391</c:v>
                </c:pt>
                <c:pt idx="2783" formatCode="0.0">
                  <c:v>1391.5</c:v>
                </c:pt>
                <c:pt idx="2784" formatCode="0.0">
                  <c:v>1392</c:v>
                </c:pt>
                <c:pt idx="2785" formatCode="0.0">
                  <c:v>1392.5</c:v>
                </c:pt>
                <c:pt idx="2786" formatCode="0.0">
                  <c:v>1393</c:v>
                </c:pt>
                <c:pt idx="2787" formatCode="0.0">
                  <c:v>1393.5</c:v>
                </c:pt>
                <c:pt idx="2788" formatCode="0.0">
                  <c:v>1394</c:v>
                </c:pt>
                <c:pt idx="2789" formatCode="0.0">
                  <c:v>1394.5</c:v>
                </c:pt>
                <c:pt idx="2790" formatCode="0.0">
                  <c:v>1395</c:v>
                </c:pt>
                <c:pt idx="2791" formatCode="0.0">
                  <c:v>1395.5</c:v>
                </c:pt>
                <c:pt idx="2792" formatCode="0.0">
                  <c:v>1396</c:v>
                </c:pt>
                <c:pt idx="2793" formatCode="0.0">
                  <c:v>1396.5</c:v>
                </c:pt>
                <c:pt idx="2794" formatCode="0.0">
                  <c:v>1397</c:v>
                </c:pt>
                <c:pt idx="2795" formatCode="0.0">
                  <c:v>1397.5</c:v>
                </c:pt>
                <c:pt idx="2796" formatCode="0.0">
                  <c:v>1398</c:v>
                </c:pt>
                <c:pt idx="2797" formatCode="0.0">
                  <c:v>1398.5</c:v>
                </c:pt>
                <c:pt idx="2798" formatCode="0.0">
                  <c:v>1399</c:v>
                </c:pt>
                <c:pt idx="2799" formatCode="0.0">
                  <c:v>1399.5</c:v>
                </c:pt>
                <c:pt idx="2800" formatCode="0.0">
                  <c:v>1400</c:v>
                </c:pt>
                <c:pt idx="2801" formatCode="0.0">
                  <c:v>1400.5</c:v>
                </c:pt>
                <c:pt idx="2802" formatCode="0.0">
                  <c:v>1401</c:v>
                </c:pt>
                <c:pt idx="2803" formatCode="0.0">
                  <c:v>1401.5</c:v>
                </c:pt>
                <c:pt idx="2804" formatCode="0.0">
                  <c:v>1402</c:v>
                </c:pt>
                <c:pt idx="2805" formatCode="0.0">
                  <c:v>1402.5</c:v>
                </c:pt>
                <c:pt idx="2806" formatCode="0.0">
                  <c:v>1403</c:v>
                </c:pt>
                <c:pt idx="2807" formatCode="0.0">
                  <c:v>1403.5</c:v>
                </c:pt>
                <c:pt idx="2808" formatCode="0.0">
                  <c:v>1404</c:v>
                </c:pt>
                <c:pt idx="2809" formatCode="0.0">
                  <c:v>1404.5</c:v>
                </c:pt>
                <c:pt idx="2810" formatCode="0.0">
                  <c:v>1405</c:v>
                </c:pt>
                <c:pt idx="2811" formatCode="0.0">
                  <c:v>1405.5</c:v>
                </c:pt>
                <c:pt idx="2812" formatCode="0.0">
                  <c:v>1406</c:v>
                </c:pt>
                <c:pt idx="2813" formatCode="0.0">
                  <c:v>1406.5</c:v>
                </c:pt>
                <c:pt idx="2814" formatCode="0.0">
                  <c:v>1407</c:v>
                </c:pt>
                <c:pt idx="2815" formatCode="0.0">
                  <c:v>1407.5</c:v>
                </c:pt>
                <c:pt idx="2816" formatCode="0.0">
                  <c:v>1408</c:v>
                </c:pt>
                <c:pt idx="2817" formatCode="0.0">
                  <c:v>1408.5</c:v>
                </c:pt>
                <c:pt idx="2818" formatCode="0.0">
                  <c:v>1409</c:v>
                </c:pt>
                <c:pt idx="2819" formatCode="0.0">
                  <c:v>1409.5</c:v>
                </c:pt>
                <c:pt idx="2820" formatCode="0.0">
                  <c:v>1410</c:v>
                </c:pt>
                <c:pt idx="2821" formatCode="0.0">
                  <c:v>1410.5</c:v>
                </c:pt>
                <c:pt idx="2822" formatCode="0.0">
                  <c:v>1411</c:v>
                </c:pt>
                <c:pt idx="2823" formatCode="0.0">
                  <c:v>1411.5</c:v>
                </c:pt>
                <c:pt idx="2824" formatCode="0.0">
                  <c:v>1412</c:v>
                </c:pt>
                <c:pt idx="2825" formatCode="0.0">
                  <c:v>1412.5</c:v>
                </c:pt>
                <c:pt idx="2826" formatCode="0.0">
                  <c:v>1413</c:v>
                </c:pt>
                <c:pt idx="2827" formatCode="0.0">
                  <c:v>1413.5</c:v>
                </c:pt>
                <c:pt idx="2828" formatCode="0.0">
                  <c:v>1414</c:v>
                </c:pt>
                <c:pt idx="2829" formatCode="0.0">
                  <c:v>1414.5</c:v>
                </c:pt>
                <c:pt idx="2830" formatCode="0.0">
                  <c:v>1415</c:v>
                </c:pt>
                <c:pt idx="2831" formatCode="0.0">
                  <c:v>1415.5</c:v>
                </c:pt>
                <c:pt idx="2832" formatCode="0.0">
                  <c:v>1416</c:v>
                </c:pt>
                <c:pt idx="2833" formatCode="0.0">
                  <c:v>1416.5</c:v>
                </c:pt>
                <c:pt idx="2834" formatCode="0.0">
                  <c:v>1417</c:v>
                </c:pt>
                <c:pt idx="2835" formatCode="0.0">
                  <c:v>1417.5</c:v>
                </c:pt>
                <c:pt idx="2836" formatCode="0.0">
                  <c:v>1418</c:v>
                </c:pt>
                <c:pt idx="2837" formatCode="0.0">
                  <c:v>1418.5</c:v>
                </c:pt>
                <c:pt idx="2838" formatCode="0.0">
                  <c:v>1419</c:v>
                </c:pt>
                <c:pt idx="2839" formatCode="0.0">
                  <c:v>1419.5</c:v>
                </c:pt>
                <c:pt idx="2840" formatCode="0.0">
                  <c:v>1420</c:v>
                </c:pt>
                <c:pt idx="2841" formatCode="0.0">
                  <c:v>1420.5</c:v>
                </c:pt>
                <c:pt idx="2842" formatCode="0.0">
                  <c:v>1421</c:v>
                </c:pt>
                <c:pt idx="2843" formatCode="0.0">
                  <c:v>1421.5</c:v>
                </c:pt>
                <c:pt idx="2844" formatCode="0.0">
                  <c:v>1422</c:v>
                </c:pt>
                <c:pt idx="2845" formatCode="0.0">
                  <c:v>1422.5</c:v>
                </c:pt>
                <c:pt idx="2846" formatCode="0.0">
                  <c:v>1423</c:v>
                </c:pt>
                <c:pt idx="2847" formatCode="0.0">
                  <c:v>1423.5</c:v>
                </c:pt>
                <c:pt idx="2848" formatCode="0.0">
                  <c:v>1424</c:v>
                </c:pt>
                <c:pt idx="2849" formatCode="0.0">
                  <c:v>1424.5</c:v>
                </c:pt>
                <c:pt idx="2850" formatCode="0.0">
                  <c:v>1425</c:v>
                </c:pt>
                <c:pt idx="2851" formatCode="0.0">
                  <c:v>1425.5</c:v>
                </c:pt>
                <c:pt idx="2852" formatCode="0.0">
                  <c:v>1426</c:v>
                </c:pt>
                <c:pt idx="2853" formatCode="0.0">
                  <c:v>1426.5</c:v>
                </c:pt>
                <c:pt idx="2854" formatCode="0.0">
                  <c:v>1427</c:v>
                </c:pt>
                <c:pt idx="2855" formatCode="0.0">
                  <c:v>1427.5</c:v>
                </c:pt>
                <c:pt idx="2856" formatCode="0.0">
                  <c:v>1428</c:v>
                </c:pt>
                <c:pt idx="2857" formatCode="0.0">
                  <c:v>1428.5</c:v>
                </c:pt>
                <c:pt idx="2858" formatCode="0.0">
                  <c:v>1429</c:v>
                </c:pt>
                <c:pt idx="2859" formatCode="0.0">
                  <c:v>1429.5</c:v>
                </c:pt>
                <c:pt idx="2860" formatCode="0.0">
                  <c:v>1430</c:v>
                </c:pt>
                <c:pt idx="2861" formatCode="0.0">
                  <c:v>1430.5</c:v>
                </c:pt>
                <c:pt idx="2862" formatCode="0.0">
                  <c:v>1431</c:v>
                </c:pt>
                <c:pt idx="2863" formatCode="0.0">
                  <c:v>1431.5</c:v>
                </c:pt>
                <c:pt idx="2864" formatCode="0.0">
                  <c:v>1432</c:v>
                </c:pt>
                <c:pt idx="2865" formatCode="0.0">
                  <c:v>1432.5</c:v>
                </c:pt>
                <c:pt idx="2866" formatCode="0.0">
                  <c:v>1433</c:v>
                </c:pt>
                <c:pt idx="2867" formatCode="0.0">
                  <c:v>1433.5</c:v>
                </c:pt>
                <c:pt idx="2868" formatCode="0.0">
                  <c:v>1434</c:v>
                </c:pt>
                <c:pt idx="2869" formatCode="0.0">
                  <c:v>1434.5</c:v>
                </c:pt>
                <c:pt idx="2870" formatCode="0.0">
                  <c:v>1435</c:v>
                </c:pt>
                <c:pt idx="2871" formatCode="0.0">
                  <c:v>1435.5</c:v>
                </c:pt>
                <c:pt idx="2872" formatCode="0.0">
                  <c:v>1436</c:v>
                </c:pt>
                <c:pt idx="2873" formatCode="0.0">
                  <c:v>1436.5</c:v>
                </c:pt>
                <c:pt idx="2874" formatCode="0.0">
                  <c:v>1437</c:v>
                </c:pt>
                <c:pt idx="2875" formatCode="0.0">
                  <c:v>1437.5</c:v>
                </c:pt>
                <c:pt idx="2876" formatCode="0.0">
                  <c:v>1438</c:v>
                </c:pt>
                <c:pt idx="2877" formatCode="0.0">
                  <c:v>1438.5</c:v>
                </c:pt>
                <c:pt idx="2878" formatCode="0.0">
                  <c:v>1439</c:v>
                </c:pt>
                <c:pt idx="2879" formatCode="0.0">
                  <c:v>1439.5</c:v>
                </c:pt>
                <c:pt idx="2880" formatCode="0.0">
                  <c:v>1440</c:v>
                </c:pt>
              </c:numCache>
            </c:numRef>
          </c:xVal>
          <c:yVal>
            <c:numRef>
              <c:f>'K1'!$C$10:$C$2890</c:f>
              <c:numCache>
                <c:formatCode>#,##0.0</c:formatCode>
                <c:ptCount val="2881"/>
                <c:pt idx="0">
                  <c:v>49.302</c:v>
                </c:pt>
                <c:pt idx="1">
                  <c:v>50.066000000000003</c:v>
                </c:pt>
                <c:pt idx="2">
                  <c:v>50.512</c:v>
                </c:pt>
                <c:pt idx="3">
                  <c:v>50.954000000000001</c:v>
                </c:pt>
                <c:pt idx="4">
                  <c:v>51.771000000000001</c:v>
                </c:pt>
                <c:pt idx="5">
                  <c:v>52.521000000000001</c:v>
                </c:pt>
                <c:pt idx="6">
                  <c:v>52.972999999999999</c:v>
                </c:pt>
                <c:pt idx="7">
                  <c:v>53.395000000000003</c:v>
                </c:pt>
                <c:pt idx="8">
                  <c:v>54.000999999999998</c:v>
                </c:pt>
                <c:pt idx="9">
                  <c:v>54.232999999999997</c:v>
                </c:pt>
                <c:pt idx="10">
                  <c:v>54.567</c:v>
                </c:pt>
                <c:pt idx="11">
                  <c:v>54.872</c:v>
                </c:pt>
                <c:pt idx="12">
                  <c:v>55.139000000000003</c:v>
                </c:pt>
                <c:pt idx="13">
                  <c:v>55.366</c:v>
                </c:pt>
                <c:pt idx="14">
                  <c:v>55.673000000000002</c:v>
                </c:pt>
                <c:pt idx="15">
                  <c:v>55.854999999999997</c:v>
                </c:pt>
                <c:pt idx="16">
                  <c:v>55.982999999999997</c:v>
                </c:pt>
                <c:pt idx="17">
                  <c:v>56.289000000000001</c:v>
                </c:pt>
                <c:pt idx="18">
                  <c:v>56.677999999999997</c:v>
                </c:pt>
                <c:pt idx="19">
                  <c:v>57.066000000000003</c:v>
                </c:pt>
                <c:pt idx="20">
                  <c:v>53.158000000000001</c:v>
                </c:pt>
                <c:pt idx="21">
                  <c:v>48.646000000000001</c:v>
                </c:pt>
                <c:pt idx="22">
                  <c:v>49.04</c:v>
                </c:pt>
                <c:pt idx="23">
                  <c:v>49.264000000000003</c:v>
                </c:pt>
                <c:pt idx="24">
                  <c:v>49.533999999999999</c:v>
                </c:pt>
                <c:pt idx="25">
                  <c:v>49.712000000000003</c:v>
                </c:pt>
                <c:pt idx="26">
                  <c:v>49.959000000000003</c:v>
                </c:pt>
                <c:pt idx="27">
                  <c:v>50.207999999999998</c:v>
                </c:pt>
                <c:pt idx="28">
                  <c:v>50.328000000000003</c:v>
                </c:pt>
                <c:pt idx="29">
                  <c:v>50.356999999999999</c:v>
                </c:pt>
                <c:pt idx="30">
                  <c:v>50.454999999999998</c:v>
                </c:pt>
                <c:pt idx="31">
                  <c:v>50.75</c:v>
                </c:pt>
                <c:pt idx="32">
                  <c:v>50.906999999999996</c:v>
                </c:pt>
                <c:pt idx="33">
                  <c:v>50.930999999999997</c:v>
                </c:pt>
                <c:pt idx="34">
                  <c:v>52.904000000000003</c:v>
                </c:pt>
                <c:pt idx="35">
                  <c:v>53.170999999999999</c:v>
                </c:pt>
                <c:pt idx="36">
                  <c:v>53.746000000000002</c:v>
                </c:pt>
                <c:pt idx="37">
                  <c:v>54.18</c:v>
                </c:pt>
                <c:pt idx="38">
                  <c:v>54.048000000000002</c:v>
                </c:pt>
                <c:pt idx="39">
                  <c:v>55.002000000000002</c:v>
                </c:pt>
                <c:pt idx="40">
                  <c:v>54.878999999999998</c:v>
                </c:pt>
                <c:pt idx="41">
                  <c:v>53.988</c:v>
                </c:pt>
                <c:pt idx="42">
                  <c:v>49.975999999999999</c:v>
                </c:pt>
                <c:pt idx="43">
                  <c:v>50.402999999999999</c:v>
                </c:pt>
                <c:pt idx="44">
                  <c:v>50.784999999999997</c:v>
                </c:pt>
                <c:pt idx="45">
                  <c:v>53.414999999999999</c:v>
                </c:pt>
                <c:pt idx="46">
                  <c:v>53.447000000000003</c:v>
                </c:pt>
                <c:pt idx="47">
                  <c:v>53.87</c:v>
                </c:pt>
                <c:pt idx="48">
                  <c:v>54.573999999999998</c:v>
                </c:pt>
                <c:pt idx="49">
                  <c:v>54.857999999999997</c:v>
                </c:pt>
                <c:pt idx="50">
                  <c:v>55.145000000000003</c:v>
                </c:pt>
                <c:pt idx="51">
                  <c:v>55.338999999999999</c:v>
                </c:pt>
                <c:pt idx="52">
                  <c:v>55.387</c:v>
                </c:pt>
                <c:pt idx="53">
                  <c:v>55.805999999999997</c:v>
                </c:pt>
                <c:pt idx="54">
                  <c:v>55.99</c:v>
                </c:pt>
                <c:pt idx="55">
                  <c:v>56.011000000000003</c:v>
                </c:pt>
                <c:pt idx="56">
                  <c:v>56.231999999999999</c:v>
                </c:pt>
                <c:pt idx="57">
                  <c:v>57.043999999999997</c:v>
                </c:pt>
                <c:pt idx="58">
                  <c:v>57.399000000000001</c:v>
                </c:pt>
                <c:pt idx="59">
                  <c:v>57.728000000000002</c:v>
                </c:pt>
                <c:pt idx="60">
                  <c:v>58.146000000000001</c:v>
                </c:pt>
                <c:pt idx="61">
                  <c:v>58.305999999999997</c:v>
                </c:pt>
                <c:pt idx="62">
                  <c:v>59.250999999999998</c:v>
                </c:pt>
                <c:pt idx="63">
                  <c:v>60.283999999999999</c:v>
                </c:pt>
                <c:pt idx="64">
                  <c:v>61.075000000000003</c:v>
                </c:pt>
                <c:pt idx="65">
                  <c:v>61.268999999999998</c:v>
                </c:pt>
                <c:pt idx="66">
                  <c:v>61.790999999999997</c:v>
                </c:pt>
                <c:pt idx="67">
                  <c:v>61.704999999999998</c:v>
                </c:pt>
                <c:pt idx="68">
                  <c:v>62.613</c:v>
                </c:pt>
                <c:pt idx="69">
                  <c:v>60.145000000000003</c:v>
                </c:pt>
                <c:pt idx="70">
                  <c:v>55.94</c:v>
                </c:pt>
                <c:pt idx="71">
                  <c:v>57.029000000000003</c:v>
                </c:pt>
                <c:pt idx="72">
                  <c:v>57.97</c:v>
                </c:pt>
                <c:pt idx="73">
                  <c:v>60.415999999999997</c:v>
                </c:pt>
                <c:pt idx="74">
                  <c:v>60.89</c:v>
                </c:pt>
                <c:pt idx="75">
                  <c:v>61.783000000000001</c:v>
                </c:pt>
                <c:pt idx="76">
                  <c:v>62.27</c:v>
                </c:pt>
                <c:pt idx="77">
                  <c:v>62.34</c:v>
                </c:pt>
                <c:pt idx="78">
                  <c:v>62.97</c:v>
                </c:pt>
                <c:pt idx="79">
                  <c:v>63.585000000000001</c:v>
                </c:pt>
                <c:pt idx="80">
                  <c:v>63.795999999999999</c:v>
                </c:pt>
                <c:pt idx="81">
                  <c:v>64.221999999999994</c:v>
                </c:pt>
                <c:pt idx="82">
                  <c:v>64.531000000000006</c:v>
                </c:pt>
                <c:pt idx="83">
                  <c:v>65.186999999999998</c:v>
                </c:pt>
                <c:pt idx="84">
                  <c:v>65.388999999999996</c:v>
                </c:pt>
                <c:pt idx="85">
                  <c:v>65.846999999999994</c:v>
                </c:pt>
                <c:pt idx="86">
                  <c:v>66.091999999999999</c:v>
                </c:pt>
                <c:pt idx="87">
                  <c:v>66.55</c:v>
                </c:pt>
                <c:pt idx="88">
                  <c:v>67.483000000000004</c:v>
                </c:pt>
                <c:pt idx="89">
                  <c:v>67.462999999999994</c:v>
                </c:pt>
                <c:pt idx="90">
                  <c:v>68.221999999999994</c:v>
                </c:pt>
                <c:pt idx="91">
                  <c:v>68.284999999999997</c:v>
                </c:pt>
                <c:pt idx="92">
                  <c:v>68.87</c:v>
                </c:pt>
                <c:pt idx="93">
                  <c:v>69.486000000000004</c:v>
                </c:pt>
                <c:pt idx="94">
                  <c:v>69.290999999999997</c:v>
                </c:pt>
                <c:pt idx="95">
                  <c:v>69.804000000000002</c:v>
                </c:pt>
                <c:pt idx="96">
                  <c:v>70.707999999999998</c:v>
                </c:pt>
                <c:pt idx="97">
                  <c:v>70.866</c:v>
                </c:pt>
                <c:pt idx="98">
                  <c:v>71.254000000000005</c:v>
                </c:pt>
                <c:pt idx="99">
                  <c:v>72.183999999999997</c:v>
                </c:pt>
                <c:pt idx="100">
                  <c:v>72.230999999999995</c:v>
                </c:pt>
                <c:pt idx="101">
                  <c:v>72.611000000000004</c:v>
                </c:pt>
                <c:pt idx="102">
                  <c:v>72.837999999999994</c:v>
                </c:pt>
                <c:pt idx="103">
                  <c:v>73.090999999999994</c:v>
                </c:pt>
                <c:pt idx="104">
                  <c:v>73.248000000000005</c:v>
                </c:pt>
                <c:pt idx="105">
                  <c:v>73.760999999999996</c:v>
                </c:pt>
                <c:pt idx="106">
                  <c:v>74.268000000000001</c:v>
                </c:pt>
                <c:pt idx="107">
                  <c:v>74.194000000000003</c:v>
                </c:pt>
                <c:pt idx="108">
                  <c:v>74.832999999999998</c:v>
                </c:pt>
                <c:pt idx="109">
                  <c:v>74.832999999999998</c:v>
                </c:pt>
                <c:pt idx="110">
                  <c:v>75.150999999999996</c:v>
                </c:pt>
                <c:pt idx="111">
                  <c:v>75.834000000000003</c:v>
                </c:pt>
                <c:pt idx="112">
                  <c:v>75.808000000000007</c:v>
                </c:pt>
                <c:pt idx="113">
                  <c:v>75.963999999999999</c:v>
                </c:pt>
                <c:pt idx="114">
                  <c:v>76.754999999999995</c:v>
                </c:pt>
                <c:pt idx="115">
                  <c:v>77.049000000000007</c:v>
                </c:pt>
                <c:pt idx="116">
                  <c:v>77.129000000000005</c:v>
                </c:pt>
                <c:pt idx="117">
                  <c:v>77.48</c:v>
                </c:pt>
                <c:pt idx="118">
                  <c:v>77.807000000000002</c:v>
                </c:pt>
                <c:pt idx="119">
                  <c:v>78.385999999999996</c:v>
                </c:pt>
                <c:pt idx="120">
                  <c:v>78.763000000000005</c:v>
                </c:pt>
                <c:pt idx="121">
                  <c:v>78.861000000000004</c:v>
                </c:pt>
                <c:pt idx="122">
                  <c:v>79.441999999999993</c:v>
                </c:pt>
                <c:pt idx="123">
                  <c:v>79.671000000000006</c:v>
                </c:pt>
                <c:pt idx="124">
                  <c:v>79.513000000000005</c:v>
                </c:pt>
                <c:pt idx="125">
                  <c:v>80.204999999999998</c:v>
                </c:pt>
                <c:pt idx="126">
                  <c:v>80.790999999999997</c:v>
                </c:pt>
                <c:pt idx="127">
                  <c:v>81.057000000000002</c:v>
                </c:pt>
                <c:pt idx="128">
                  <c:v>81.236000000000004</c:v>
                </c:pt>
                <c:pt idx="129">
                  <c:v>81.58</c:v>
                </c:pt>
                <c:pt idx="130">
                  <c:v>81.927999999999997</c:v>
                </c:pt>
                <c:pt idx="131">
                  <c:v>82.263000000000005</c:v>
                </c:pt>
                <c:pt idx="132">
                  <c:v>82.539000000000001</c:v>
                </c:pt>
                <c:pt idx="133">
                  <c:v>83.034999999999997</c:v>
                </c:pt>
                <c:pt idx="134">
                  <c:v>83.034999999999997</c:v>
                </c:pt>
                <c:pt idx="135">
                  <c:v>83.504999999999995</c:v>
                </c:pt>
                <c:pt idx="136">
                  <c:v>83.852999999999994</c:v>
                </c:pt>
                <c:pt idx="137">
                  <c:v>84.444999999999993</c:v>
                </c:pt>
                <c:pt idx="138">
                  <c:v>84.801000000000002</c:v>
                </c:pt>
                <c:pt idx="139">
                  <c:v>84.930999999999997</c:v>
                </c:pt>
                <c:pt idx="140">
                  <c:v>85.144000000000005</c:v>
                </c:pt>
                <c:pt idx="141">
                  <c:v>85.655000000000001</c:v>
                </c:pt>
                <c:pt idx="142">
                  <c:v>86.155000000000001</c:v>
                </c:pt>
                <c:pt idx="143">
                  <c:v>86.356999999999999</c:v>
                </c:pt>
                <c:pt idx="144">
                  <c:v>86.492000000000004</c:v>
                </c:pt>
                <c:pt idx="145">
                  <c:v>87.036000000000001</c:v>
                </c:pt>
                <c:pt idx="146">
                  <c:v>87.415000000000006</c:v>
                </c:pt>
                <c:pt idx="147">
                  <c:v>87.622</c:v>
                </c:pt>
                <c:pt idx="148">
                  <c:v>87.760999999999996</c:v>
                </c:pt>
                <c:pt idx="149">
                  <c:v>88.427999999999997</c:v>
                </c:pt>
                <c:pt idx="150">
                  <c:v>88.658000000000001</c:v>
                </c:pt>
                <c:pt idx="151">
                  <c:v>89.033000000000001</c:v>
                </c:pt>
                <c:pt idx="152">
                  <c:v>89.411000000000001</c:v>
                </c:pt>
                <c:pt idx="153">
                  <c:v>89.900999999999996</c:v>
                </c:pt>
                <c:pt idx="154">
                  <c:v>89.700999999999993</c:v>
                </c:pt>
                <c:pt idx="155">
                  <c:v>90.194000000000003</c:v>
                </c:pt>
                <c:pt idx="156">
                  <c:v>90.712000000000003</c:v>
                </c:pt>
                <c:pt idx="157">
                  <c:v>91.103999999999999</c:v>
                </c:pt>
                <c:pt idx="158">
                  <c:v>91.179000000000002</c:v>
                </c:pt>
                <c:pt idx="159">
                  <c:v>91.575999999999993</c:v>
                </c:pt>
                <c:pt idx="160">
                  <c:v>92.013999999999996</c:v>
                </c:pt>
                <c:pt idx="161">
                  <c:v>92.456000000000003</c:v>
                </c:pt>
                <c:pt idx="162">
                  <c:v>92.590999999999994</c:v>
                </c:pt>
                <c:pt idx="163">
                  <c:v>93</c:v>
                </c:pt>
                <c:pt idx="164">
                  <c:v>92.941000000000003</c:v>
                </c:pt>
                <c:pt idx="165">
                  <c:v>93.57</c:v>
                </c:pt>
                <c:pt idx="166">
                  <c:v>93.63</c:v>
                </c:pt>
                <c:pt idx="167">
                  <c:v>94.188000000000002</c:v>
                </c:pt>
                <c:pt idx="168">
                  <c:v>94.388999999999996</c:v>
                </c:pt>
                <c:pt idx="169">
                  <c:v>94.873999999999995</c:v>
                </c:pt>
                <c:pt idx="170">
                  <c:v>95.037000000000006</c:v>
                </c:pt>
                <c:pt idx="171">
                  <c:v>95.570999999999998</c:v>
                </c:pt>
                <c:pt idx="172">
                  <c:v>95.570999999999998</c:v>
                </c:pt>
                <c:pt idx="173">
                  <c:v>95.944000000000003</c:v>
                </c:pt>
                <c:pt idx="174">
                  <c:v>96.278000000000006</c:v>
                </c:pt>
                <c:pt idx="175">
                  <c:v>96.53</c:v>
                </c:pt>
                <c:pt idx="176">
                  <c:v>96.953000000000003</c:v>
                </c:pt>
                <c:pt idx="177">
                  <c:v>97.123000000000005</c:v>
                </c:pt>
                <c:pt idx="178">
                  <c:v>97.572999999999993</c:v>
                </c:pt>
                <c:pt idx="179">
                  <c:v>97.94</c:v>
                </c:pt>
                <c:pt idx="180">
                  <c:v>98.31</c:v>
                </c:pt>
                <c:pt idx="181" formatCode="0.0">
                  <c:v>98.638999999999996</c:v>
                </c:pt>
                <c:pt idx="182" formatCode="0.0">
                  <c:v>99.125</c:v>
                </c:pt>
                <c:pt idx="183" formatCode="0.0">
                  <c:v>99.436999999999998</c:v>
                </c:pt>
                <c:pt idx="184" formatCode="0.0">
                  <c:v>100.06699999999999</c:v>
                </c:pt>
                <c:pt idx="185" formatCode="0.0">
                  <c:v>100.203</c:v>
                </c:pt>
                <c:pt idx="186" formatCode="0.0">
                  <c:v>100.75</c:v>
                </c:pt>
                <c:pt idx="187" formatCode="0.0">
                  <c:v>101.373</c:v>
                </c:pt>
                <c:pt idx="188" formatCode="0.0">
                  <c:v>101.46599999999999</c:v>
                </c:pt>
                <c:pt idx="189" formatCode="0.0">
                  <c:v>102.004</c:v>
                </c:pt>
                <c:pt idx="190" formatCode="0.0">
                  <c:v>102.429</c:v>
                </c:pt>
                <c:pt idx="191" formatCode="0.0">
                  <c:v>102.619</c:v>
                </c:pt>
                <c:pt idx="192" formatCode="0.0">
                  <c:v>102.95399999999999</c:v>
                </c:pt>
                <c:pt idx="193" formatCode="0.0">
                  <c:v>103.411</c:v>
                </c:pt>
                <c:pt idx="194" formatCode="0.0">
                  <c:v>104.117</c:v>
                </c:pt>
                <c:pt idx="195" formatCode="0.0">
                  <c:v>104.264</c:v>
                </c:pt>
                <c:pt idx="196" formatCode="0.0">
                  <c:v>104.313</c:v>
                </c:pt>
                <c:pt idx="197" formatCode="0.0">
                  <c:v>105.056</c:v>
                </c:pt>
                <c:pt idx="198" formatCode="0.0">
                  <c:v>105.15600000000001</c:v>
                </c:pt>
                <c:pt idx="199" formatCode="0.0">
                  <c:v>105.557</c:v>
                </c:pt>
                <c:pt idx="200" formatCode="0.0">
                  <c:v>105.962</c:v>
                </c:pt>
                <c:pt idx="201" formatCode="0.0">
                  <c:v>105.911</c:v>
                </c:pt>
                <c:pt idx="202" formatCode="0.0">
                  <c:v>106.16500000000001</c:v>
                </c:pt>
                <c:pt idx="203" formatCode="0.0">
                  <c:v>106.961</c:v>
                </c:pt>
                <c:pt idx="204" formatCode="0.0">
                  <c:v>106.986</c:v>
                </c:pt>
                <c:pt idx="205" formatCode="0.0">
                  <c:v>107.532</c:v>
                </c:pt>
                <c:pt idx="206" formatCode="0.0">
                  <c:v>108.005</c:v>
                </c:pt>
                <c:pt idx="207" formatCode="0.0">
                  <c:v>108.11</c:v>
                </c:pt>
                <c:pt idx="208" formatCode="0.0">
                  <c:v>108.61499999999999</c:v>
                </c:pt>
                <c:pt idx="209" formatCode="0.0">
                  <c:v>109.04300000000001</c:v>
                </c:pt>
                <c:pt idx="210" formatCode="0.0">
                  <c:v>109.124</c:v>
                </c:pt>
                <c:pt idx="211" formatCode="0.0">
                  <c:v>109.828</c:v>
                </c:pt>
                <c:pt idx="212" formatCode="0.0">
                  <c:v>110.101</c:v>
                </c:pt>
                <c:pt idx="213" formatCode="0.0">
                  <c:v>110.376</c:v>
                </c:pt>
                <c:pt idx="214" formatCode="0.0">
                  <c:v>110.76300000000001</c:v>
                </c:pt>
                <c:pt idx="215" formatCode="0.0">
                  <c:v>110.95699999999999</c:v>
                </c:pt>
                <c:pt idx="216" formatCode="0.0">
                  <c:v>111.18</c:v>
                </c:pt>
                <c:pt idx="217" formatCode="0.0">
                  <c:v>111.911</c:v>
                </c:pt>
                <c:pt idx="218" formatCode="0.0">
                  <c:v>112.309</c:v>
                </c:pt>
                <c:pt idx="219" formatCode="0.0">
                  <c:v>112.566</c:v>
                </c:pt>
                <c:pt idx="220" formatCode="0.0">
                  <c:v>113.142</c:v>
                </c:pt>
                <c:pt idx="221" formatCode="0.0">
                  <c:v>113.636</c:v>
                </c:pt>
                <c:pt idx="222" formatCode="0.0">
                  <c:v>113.899</c:v>
                </c:pt>
                <c:pt idx="223" formatCode="0.0">
                  <c:v>114.252</c:v>
                </c:pt>
                <c:pt idx="224" formatCode="0.0">
                  <c:v>114.577</c:v>
                </c:pt>
                <c:pt idx="225" formatCode="0.0">
                  <c:v>115.14400000000001</c:v>
                </c:pt>
                <c:pt idx="226" formatCode="0.0">
                  <c:v>115.867</c:v>
                </c:pt>
                <c:pt idx="227" formatCode="0.0">
                  <c:v>116.355</c:v>
                </c:pt>
                <c:pt idx="228" formatCode="0.0">
                  <c:v>116.569</c:v>
                </c:pt>
                <c:pt idx="229" formatCode="0.0">
                  <c:v>116.754</c:v>
                </c:pt>
                <c:pt idx="230" formatCode="0.0">
                  <c:v>116.97</c:v>
                </c:pt>
                <c:pt idx="231" formatCode="0.0">
                  <c:v>117.529</c:v>
                </c:pt>
                <c:pt idx="232" formatCode="0.0">
                  <c:v>117.623</c:v>
                </c:pt>
                <c:pt idx="233" formatCode="0.0">
                  <c:v>118.22</c:v>
                </c:pt>
                <c:pt idx="234" formatCode="0.0">
                  <c:v>118.82299999999999</c:v>
                </c:pt>
                <c:pt idx="235" formatCode="0.0">
                  <c:v>118.983</c:v>
                </c:pt>
                <c:pt idx="236" formatCode="0.0">
                  <c:v>119.65900000000001</c:v>
                </c:pt>
                <c:pt idx="237" formatCode="0.0">
                  <c:v>119.85299999999999</c:v>
                </c:pt>
                <c:pt idx="238" formatCode="0.0">
                  <c:v>120.539</c:v>
                </c:pt>
                <c:pt idx="239" formatCode="0.0">
                  <c:v>120.967</c:v>
                </c:pt>
                <c:pt idx="240" formatCode="0.0">
                  <c:v>121.29900000000001</c:v>
                </c:pt>
                <c:pt idx="241" formatCode="0.0">
                  <c:v>122.136</c:v>
                </c:pt>
                <c:pt idx="242" formatCode="0.0">
                  <c:v>122.271</c:v>
                </c:pt>
                <c:pt idx="243" formatCode="0.0">
                  <c:v>122.64400000000001</c:v>
                </c:pt>
                <c:pt idx="244" formatCode="0.0">
                  <c:v>123.60299999999999</c:v>
                </c:pt>
                <c:pt idx="245" formatCode="0.0">
                  <c:v>123.63800000000001</c:v>
                </c:pt>
                <c:pt idx="246" formatCode="0.0">
                  <c:v>124.08799999999999</c:v>
                </c:pt>
                <c:pt idx="247" formatCode="0.0">
                  <c:v>123.949</c:v>
                </c:pt>
                <c:pt idx="248" formatCode="0.0">
                  <c:v>124.50700000000001</c:v>
                </c:pt>
                <c:pt idx="249" formatCode="0.0">
                  <c:v>125.389</c:v>
                </c:pt>
                <c:pt idx="250" formatCode="0.0">
                  <c:v>125.532</c:v>
                </c:pt>
                <c:pt idx="251" formatCode="0.0">
                  <c:v>126.14</c:v>
                </c:pt>
                <c:pt idx="252" formatCode="0.0">
                  <c:v>126.682</c:v>
                </c:pt>
                <c:pt idx="253" formatCode="0.0">
                  <c:v>127.045</c:v>
                </c:pt>
                <c:pt idx="254" formatCode="0.0">
                  <c:v>127.11799999999999</c:v>
                </c:pt>
                <c:pt idx="255" formatCode="0.0">
                  <c:v>127.742</c:v>
                </c:pt>
                <c:pt idx="256" formatCode="0.0">
                  <c:v>128.48400000000001</c:v>
                </c:pt>
                <c:pt idx="257" formatCode="0.0">
                  <c:v>128.821</c:v>
                </c:pt>
                <c:pt idx="258" formatCode="0.0">
                  <c:v>128.971</c:v>
                </c:pt>
                <c:pt idx="259" formatCode="0.0">
                  <c:v>129.53700000000001</c:v>
                </c:pt>
                <c:pt idx="260" formatCode="0.0">
                  <c:v>129.95599999999999</c:v>
                </c:pt>
                <c:pt idx="261" formatCode="0.0">
                  <c:v>130.49199999999999</c:v>
                </c:pt>
                <c:pt idx="262" formatCode="0.0">
                  <c:v>130.84</c:v>
                </c:pt>
                <c:pt idx="263" formatCode="0.0">
                  <c:v>131.501</c:v>
                </c:pt>
                <c:pt idx="264" formatCode="0.0">
                  <c:v>131.46199999999999</c:v>
                </c:pt>
                <c:pt idx="265" formatCode="0.0">
                  <c:v>131.893</c:v>
                </c:pt>
                <c:pt idx="266" formatCode="0.0">
                  <c:v>132.44499999999999</c:v>
                </c:pt>
                <c:pt idx="267" formatCode="0.0">
                  <c:v>132.88300000000001</c:v>
                </c:pt>
                <c:pt idx="268" formatCode="0.0">
                  <c:v>133.44399999999999</c:v>
                </c:pt>
                <c:pt idx="269" formatCode="0.0">
                  <c:v>133.84800000000001</c:v>
                </c:pt>
                <c:pt idx="270" formatCode="0.0">
                  <c:v>134.458</c:v>
                </c:pt>
                <c:pt idx="271" formatCode="0.0">
                  <c:v>135.11500000000001</c:v>
                </c:pt>
                <c:pt idx="272" formatCode="0.0">
                  <c:v>135.197</c:v>
                </c:pt>
                <c:pt idx="273" formatCode="0.0">
                  <c:v>135.57</c:v>
                </c:pt>
                <c:pt idx="274" formatCode="0.0">
                  <c:v>136.53200000000001</c:v>
                </c:pt>
                <c:pt idx="275" formatCode="0.0">
                  <c:v>136.57400000000001</c:v>
                </c:pt>
                <c:pt idx="276" formatCode="0.0">
                  <c:v>136.61699999999999</c:v>
                </c:pt>
                <c:pt idx="277" formatCode="0.0">
                  <c:v>137.55099999999999</c:v>
                </c:pt>
                <c:pt idx="278" formatCode="0.0">
                  <c:v>137.93700000000001</c:v>
                </c:pt>
                <c:pt idx="279" formatCode="0.0">
                  <c:v>138.36799999999999</c:v>
                </c:pt>
                <c:pt idx="280" formatCode="0.0">
                  <c:v>138.715</c:v>
                </c:pt>
                <c:pt idx="281" formatCode="0.0">
                  <c:v>139.458</c:v>
                </c:pt>
                <c:pt idx="282" formatCode="0.0">
                  <c:v>139.94399999999999</c:v>
                </c:pt>
                <c:pt idx="283" formatCode="0.0">
                  <c:v>140.52099999999999</c:v>
                </c:pt>
                <c:pt idx="284" formatCode="0.0">
                  <c:v>140.69999999999999</c:v>
                </c:pt>
                <c:pt idx="285" formatCode="0.0">
                  <c:v>140.834</c:v>
                </c:pt>
                <c:pt idx="286" formatCode="0.0">
                  <c:v>141.465</c:v>
                </c:pt>
                <c:pt idx="287" formatCode="0.0">
                  <c:v>141.91800000000001</c:v>
                </c:pt>
                <c:pt idx="288" formatCode="0.0">
                  <c:v>142.375</c:v>
                </c:pt>
                <c:pt idx="289" formatCode="0.0">
                  <c:v>142.83500000000001</c:v>
                </c:pt>
                <c:pt idx="290" formatCode="0.0">
                  <c:v>143.57599999999999</c:v>
                </c:pt>
                <c:pt idx="291" formatCode="0.0">
                  <c:v>143.94999999999999</c:v>
                </c:pt>
                <c:pt idx="292" formatCode="0.0">
                  <c:v>144.27799999999999</c:v>
                </c:pt>
                <c:pt idx="293" formatCode="0.0">
                  <c:v>144.703</c:v>
                </c:pt>
                <c:pt idx="294" formatCode="0.0">
                  <c:v>145.13</c:v>
                </c:pt>
                <c:pt idx="295" formatCode="0.0">
                  <c:v>145.99199999999999</c:v>
                </c:pt>
                <c:pt idx="296" formatCode="0.0">
                  <c:v>146.089</c:v>
                </c:pt>
                <c:pt idx="297" formatCode="0.0">
                  <c:v>146.28200000000001</c:v>
                </c:pt>
                <c:pt idx="298" formatCode="0.0">
                  <c:v>147.255</c:v>
                </c:pt>
                <c:pt idx="299" formatCode="0.0">
                  <c:v>147.452</c:v>
                </c:pt>
                <c:pt idx="300" formatCode="0.0">
                  <c:v>147.35400000000001</c:v>
                </c:pt>
                <c:pt idx="301" formatCode="0.0">
                  <c:v>148.04400000000001</c:v>
                </c:pt>
                <c:pt idx="302" formatCode="0.0">
                  <c:v>148.69</c:v>
                </c:pt>
                <c:pt idx="303" formatCode="0.0">
                  <c:v>148.84100000000001</c:v>
                </c:pt>
                <c:pt idx="304" formatCode="0.0">
                  <c:v>149.84899999999999</c:v>
                </c:pt>
                <c:pt idx="305" formatCode="0.0">
                  <c:v>149.94999999999999</c:v>
                </c:pt>
                <c:pt idx="306" formatCode="0.0">
                  <c:v>150.511</c:v>
                </c:pt>
                <c:pt idx="307" formatCode="0.0">
                  <c:v>151.18</c:v>
                </c:pt>
                <c:pt idx="308" formatCode="0.0">
                  <c:v>152.06299999999999</c:v>
                </c:pt>
                <c:pt idx="309" formatCode="0.0">
                  <c:v>152.011</c:v>
                </c:pt>
                <c:pt idx="310" formatCode="0.0">
                  <c:v>152.63999999999999</c:v>
                </c:pt>
                <c:pt idx="311" formatCode="0.0">
                  <c:v>153.16800000000001</c:v>
                </c:pt>
                <c:pt idx="312" formatCode="0.0">
                  <c:v>153.59399999999999</c:v>
                </c:pt>
                <c:pt idx="313" formatCode="0.0">
                  <c:v>154.12899999999999</c:v>
                </c:pt>
                <c:pt idx="314" formatCode="0.0">
                  <c:v>154.506</c:v>
                </c:pt>
                <c:pt idx="315" formatCode="0.0">
                  <c:v>154.93799999999999</c:v>
                </c:pt>
                <c:pt idx="316" formatCode="0.0">
                  <c:v>155.59200000000001</c:v>
                </c:pt>
                <c:pt idx="317" formatCode="0.0">
                  <c:v>156.251</c:v>
                </c:pt>
                <c:pt idx="318" formatCode="0.0">
                  <c:v>156.47200000000001</c:v>
                </c:pt>
                <c:pt idx="319" formatCode="0.0">
                  <c:v>157.13900000000001</c:v>
                </c:pt>
                <c:pt idx="320" formatCode="0.0">
                  <c:v>157.643</c:v>
                </c:pt>
                <c:pt idx="321" formatCode="0.0">
                  <c:v>157.58699999999999</c:v>
                </c:pt>
                <c:pt idx="322" formatCode="0.0">
                  <c:v>158.60400000000001</c:v>
                </c:pt>
                <c:pt idx="323" formatCode="0.0">
                  <c:v>158.83199999999999</c:v>
                </c:pt>
                <c:pt idx="324" formatCode="0.0">
                  <c:v>159.232</c:v>
                </c:pt>
                <c:pt idx="325" formatCode="0.0">
                  <c:v>159.864</c:v>
                </c:pt>
                <c:pt idx="326" formatCode="0.0">
                  <c:v>160.27000000000001</c:v>
                </c:pt>
                <c:pt idx="327" formatCode="0.0">
                  <c:v>160.911</c:v>
                </c:pt>
                <c:pt idx="328" formatCode="0.0">
                  <c:v>161.20400000000001</c:v>
                </c:pt>
                <c:pt idx="329" formatCode="0.0">
                  <c:v>161.79300000000001</c:v>
                </c:pt>
                <c:pt idx="330" formatCode="0.0">
                  <c:v>162.09</c:v>
                </c:pt>
                <c:pt idx="331" formatCode="0.0">
                  <c:v>163.04499999999999</c:v>
                </c:pt>
                <c:pt idx="332" formatCode="0.0">
                  <c:v>163.286</c:v>
                </c:pt>
                <c:pt idx="333" formatCode="0.0">
                  <c:v>163.83000000000001</c:v>
                </c:pt>
                <c:pt idx="334" formatCode="0.0">
                  <c:v>164.31700000000001</c:v>
                </c:pt>
                <c:pt idx="335" formatCode="0.0">
                  <c:v>164.56100000000001</c:v>
                </c:pt>
                <c:pt idx="336" formatCode="0.0">
                  <c:v>165.29900000000001</c:v>
                </c:pt>
                <c:pt idx="337" formatCode="0.0">
                  <c:v>165.36099999999999</c:v>
                </c:pt>
                <c:pt idx="338" formatCode="0.0">
                  <c:v>166.16800000000001</c:v>
                </c:pt>
                <c:pt idx="339" formatCode="0.0">
                  <c:v>166.29300000000001</c:v>
                </c:pt>
                <c:pt idx="340" formatCode="0.0">
                  <c:v>166.857</c:v>
                </c:pt>
                <c:pt idx="341" formatCode="0.0">
                  <c:v>167.173</c:v>
                </c:pt>
                <c:pt idx="342" formatCode="0.0">
                  <c:v>167.29900000000001</c:v>
                </c:pt>
                <c:pt idx="343" formatCode="0.0">
                  <c:v>167.87</c:v>
                </c:pt>
                <c:pt idx="344" formatCode="0.0">
                  <c:v>168.31700000000001</c:v>
                </c:pt>
                <c:pt idx="345" formatCode="0.0">
                  <c:v>169.34800000000001</c:v>
                </c:pt>
                <c:pt idx="346" formatCode="0.0">
                  <c:v>169.154</c:v>
                </c:pt>
                <c:pt idx="347" formatCode="0.0">
                  <c:v>169.803</c:v>
                </c:pt>
                <c:pt idx="348" formatCode="0.0">
                  <c:v>170.06399999999999</c:v>
                </c:pt>
                <c:pt idx="349" formatCode="0.0">
                  <c:v>170.45699999999999</c:v>
                </c:pt>
                <c:pt idx="350" formatCode="0.0">
                  <c:v>170.852</c:v>
                </c:pt>
                <c:pt idx="351" formatCode="0.0">
                  <c:v>171.64699999999999</c:v>
                </c:pt>
                <c:pt idx="352" formatCode="0.0">
                  <c:v>172.11500000000001</c:v>
                </c:pt>
                <c:pt idx="353" formatCode="0.0">
                  <c:v>172.249</c:v>
                </c:pt>
                <c:pt idx="354" formatCode="0.0">
                  <c:v>172.922</c:v>
                </c:pt>
                <c:pt idx="355" formatCode="0.0">
                  <c:v>173.6</c:v>
                </c:pt>
                <c:pt idx="356" formatCode="0.0">
                  <c:v>174.078</c:v>
                </c:pt>
                <c:pt idx="357" formatCode="0.0">
                  <c:v>174.559</c:v>
                </c:pt>
                <c:pt idx="358" formatCode="0.0">
                  <c:v>175.66800000000001</c:v>
                </c:pt>
                <c:pt idx="359" formatCode="0.0">
                  <c:v>176.017</c:v>
                </c:pt>
                <c:pt idx="360" formatCode="0.0">
                  <c:v>177.07400000000001</c:v>
                </c:pt>
                <c:pt idx="361" formatCode="0.0">
                  <c:v>177.358</c:v>
                </c:pt>
                <c:pt idx="362" formatCode="0.0">
                  <c:v>177.643</c:v>
                </c:pt>
                <c:pt idx="363" formatCode="0.0">
                  <c:v>178.50299999999999</c:v>
                </c:pt>
                <c:pt idx="364" formatCode="0.0">
                  <c:v>179.226</c:v>
                </c:pt>
                <c:pt idx="365" formatCode="0.0">
                  <c:v>179.589</c:v>
                </c:pt>
                <c:pt idx="366" formatCode="0.0">
                  <c:v>180.24799999999999</c:v>
                </c:pt>
                <c:pt idx="367" formatCode="0.0">
                  <c:v>180.83699999999999</c:v>
                </c:pt>
                <c:pt idx="368" formatCode="0.0">
                  <c:v>180.83699999999999</c:v>
                </c:pt>
                <c:pt idx="369" formatCode="0.0">
                  <c:v>181.57900000000001</c:v>
                </c:pt>
                <c:pt idx="370" formatCode="0.0">
                  <c:v>181.57900000000001</c:v>
                </c:pt>
                <c:pt idx="371" formatCode="0.0">
                  <c:v>181.952</c:v>
                </c:pt>
                <c:pt idx="372" formatCode="0.0">
                  <c:v>182.47800000000001</c:v>
                </c:pt>
                <c:pt idx="373" formatCode="0.0">
                  <c:v>182.47800000000001</c:v>
                </c:pt>
                <c:pt idx="374" formatCode="0.0">
                  <c:v>182.17699999999999</c:v>
                </c:pt>
                <c:pt idx="375" formatCode="0.0">
                  <c:v>182.553</c:v>
                </c:pt>
                <c:pt idx="376" formatCode="0.0">
                  <c:v>182.47800000000001</c:v>
                </c:pt>
                <c:pt idx="377" formatCode="0.0">
                  <c:v>182.40299999999999</c:v>
                </c:pt>
                <c:pt idx="378" formatCode="0.0">
                  <c:v>182.62799999999999</c:v>
                </c:pt>
                <c:pt idx="379" formatCode="0.0">
                  <c:v>183.38499999999999</c:v>
                </c:pt>
                <c:pt idx="380" formatCode="0.0">
                  <c:v>184.22499999999999</c:v>
                </c:pt>
                <c:pt idx="381" formatCode="0.0">
                  <c:v>184.68700000000001</c:v>
                </c:pt>
                <c:pt idx="382" formatCode="0.0">
                  <c:v>185.85</c:v>
                </c:pt>
                <c:pt idx="383" formatCode="0.0">
                  <c:v>186.55500000000001</c:v>
                </c:pt>
                <c:pt idx="384" formatCode="0.0">
                  <c:v>187.02799999999999</c:v>
                </c:pt>
                <c:pt idx="385" formatCode="0.0">
                  <c:v>187.90199999999999</c:v>
                </c:pt>
                <c:pt idx="386" formatCode="0.0">
                  <c:v>188.54300000000001</c:v>
                </c:pt>
                <c:pt idx="387" formatCode="0.0">
                  <c:v>189.268</c:v>
                </c:pt>
                <c:pt idx="388" formatCode="0.0">
                  <c:v>189.67400000000001</c:v>
                </c:pt>
                <c:pt idx="389" formatCode="0.0">
                  <c:v>190.40899999999999</c:v>
                </c:pt>
                <c:pt idx="390" formatCode="0.0">
                  <c:v>190.57300000000001</c:v>
                </c:pt>
                <c:pt idx="391" formatCode="0.0">
                  <c:v>191.31399999999999</c:v>
                </c:pt>
                <c:pt idx="392" formatCode="0.0">
                  <c:v>192.31200000000001</c:v>
                </c:pt>
                <c:pt idx="393" formatCode="0.0">
                  <c:v>193.489</c:v>
                </c:pt>
                <c:pt idx="394" formatCode="0.0">
                  <c:v>193.489</c:v>
                </c:pt>
                <c:pt idx="395" formatCode="0.0">
                  <c:v>194.084</c:v>
                </c:pt>
                <c:pt idx="396" formatCode="0.0">
                  <c:v>195.11099999999999</c:v>
                </c:pt>
                <c:pt idx="397" formatCode="0.0">
                  <c:v>195.80099999999999</c:v>
                </c:pt>
                <c:pt idx="398" formatCode="0.0">
                  <c:v>196.23500000000001</c:v>
                </c:pt>
                <c:pt idx="399" formatCode="0.0">
                  <c:v>196.75899999999999</c:v>
                </c:pt>
                <c:pt idx="400" formatCode="0.0">
                  <c:v>197.63800000000001</c:v>
                </c:pt>
                <c:pt idx="401" formatCode="0.0">
                  <c:v>197.63800000000001</c:v>
                </c:pt>
                <c:pt idx="402" formatCode="0.0">
                  <c:v>198.703</c:v>
                </c:pt>
                <c:pt idx="403" formatCode="0.0">
                  <c:v>199.32900000000001</c:v>
                </c:pt>
                <c:pt idx="404" formatCode="0.0">
                  <c:v>199.779</c:v>
                </c:pt>
                <c:pt idx="405" formatCode="0.0">
                  <c:v>200.50399999999999</c:v>
                </c:pt>
                <c:pt idx="406" formatCode="0.0">
                  <c:v>200.86799999999999</c:v>
                </c:pt>
                <c:pt idx="407" formatCode="0.0">
                  <c:v>201.50800000000001</c:v>
                </c:pt>
                <c:pt idx="408" formatCode="0.0">
                  <c:v>202.523</c:v>
                </c:pt>
                <c:pt idx="409" formatCode="0.0">
                  <c:v>202.708</c:v>
                </c:pt>
                <c:pt idx="410" formatCode="0.0">
                  <c:v>203.08</c:v>
                </c:pt>
                <c:pt idx="411" formatCode="0.0">
                  <c:v>204.017</c:v>
                </c:pt>
                <c:pt idx="412" formatCode="0.0">
                  <c:v>204.67699999999999</c:v>
                </c:pt>
                <c:pt idx="413" formatCode="0.0">
                  <c:v>205.24700000000001</c:v>
                </c:pt>
                <c:pt idx="414" formatCode="0.0">
                  <c:v>205.82</c:v>
                </c:pt>
                <c:pt idx="415" formatCode="0.0">
                  <c:v>206.3</c:v>
                </c:pt>
                <c:pt idx="416" formatCode="0.0">
                  <c:v>206.97499999999999</c:v>
                </c:pt>
                <c:pt idx="417" formatCode="0.0">
                  <c:v>207.75200000000001</c:v>
                </c:pt>
                <c:pt idx="418" formatCode="0.0">
                  <c:v>208.04599999999999</c:v>
                </c:pt>
                <c:pt idx="419" formatCode="0.0">
                  <c:v>208.733</c:v>
                </c:pt>
                <c:pt idx="420" formatCode="0.0">
                  <c:v>209.226</c:v>
                </c:pt>
                <c:pt idx="421" formatCode="0.0">
                  <c:v>209.42400000000001</c:v>
                </c:pt>
                <c:pt idx="422" formatCode="0.0">
                  <c:v>209.523</c:v>
                </c:pt>
                <c:pt idx="423" formatCode="0.0">
                  <c:v>210.02</c:v>
                </c:pt>
                <c:pt idx="424" formatCode="0.0">
                  <c:v>210.821</c:v>
                </c:pt>
                <c:pt idx="425" formatCode="0.0">
                  <c:v>211.12299999999999</c:v>
                </c:pt>
                <c:pt idx="426" formatCode="0.0">
                  <c:v>211.12299999999999</c:v>
                </c:pt>
                <c:pt idx="427" formatCode="0.0">
                  <c:v>211.22399999999999</c:v>
                </c:pt>
                <c:pt idx="428" formatCode="0.0">
                  <c:v>211.72900000000001</c:v>
                </c:pt>
                <c:pt idx="429" formatCode="0.0">
                  <c:v>212.13499999999999</c:v>
                </c:pt>
                <c:pt idx="430" formatCode="0.0">
                  <c:v>212.23699999999999</c:v>
                </c:pt>
                <c:pt idx="431" formatCode="0.0">
                  <c:v>212.54300000000001</c:v>
                </c:pt>
                <c:pt idx="432" formatCode="0.0">
                  <c:v>213.982</c:v>
                </c:pt>
                <c:pt idx="433" formatCode="0.0">
                  <c:v>214.18899999999999</c:v>
                </c:pt>
                <c:pt idx="434" formatCode="0.0">
                  <c:v>214.60400000000001</c:v>
                </c:pt>
                <c:pt idx="435" formatCode="0.0">
                  <c:v>214.708</c:v>
                </c:pt>
                <c:pt idx="436" formatCode="0.0">
                  <c:v>216.494</c:v>
                </c:pt>
                <c:pt idx="437" formatCode="0.0">
                  <c:v>216.38800000000001</c:v>
                </c:pt>
                <c:pt idx="438" formatCode="0.0">
                  <c:v>217.13200000000001</c:v>
                </c:pt>
                <c:pt idx="439" formatCode="0.0">
                  <c:v>217.13200000000001</c:v>
                </c:pt>
                <c:pt idx="440" formatCode="0.0">
                  <c:v>217.773</c:v>
                </c:pt>
                <c:pt idx="441" formatCode="0.0">
                  <c:v>218.958</c:v>
                </c:pt>
                <c:pt idx="442" formatCode="0.0">
                  <c:v>219.393</c:v>
                </c:pt>
                <c:pt idx="443" formatCode="0.0">
                  <c:v>219.71899999999999</c:v>
                </c:pt>
                <c:pt idx="444" formatCode="0.0">
                  <c:v>220.48599999999999</c:v>
                </c:pt>
                <c:pt idx="445" formatCode="0.0">
                  <c:v>220.596</c:v>
                </c:pt>
                <c:pt idx="446" formatCode="0.0">
                  <c:v>221.81200000000001</c:v>
                </c:pt>
                <c:pt idx="447" formatCode="0.0">
                  <c:v>222.25800000000001</c:v>
                </c:pt>
                <c:pt idx="448" formatCode="0.0">
                  <c:v>222.59299999999999</c:v>
                </c:pt>
                <c:pt idx="449" formatCode="0.0">
                  <c:v>223.38</c:v>
                </c:pt>
                <c:pt idx="450" formatCode="0.0">
                  <c:v>224.399</c:v>
                </c:pt>
                <c:pt idx="451" formatCode="0.0">
                  <c:v>224.51300000000001</c:v>
                </c:pt>
                <c:pt idx="452" formatCode="0.0">
                  <c:v>225.31399999999999</c:v>
                </c:pt>
                <c:pt idx="453" formatCode="0.0">
                  <c:v>225.773</c:v>
                </c:pt>
                <c:pt idx="454" formatCode="0.0">
                  <c:v>226.93100000000001</c:v>
                </c:pt>
                <c:pt idx="455" formatCode="0.0">
                  <c:v>227.16399999999999</c:v>
                </c:pt>
                <c:pt idx="456" formatCode="0.0">
                  <c:v>227.749</c:v>
                </c:pt>
                <c:pt idx="457" formatCode="0.0">
                  <c:v>228.33699999999999</c:v>
                </c:pt>
                <c:pt idx="458" formatCode="0.0">
                  <c:v>228.809</c:v>
                </c:pt>
                <c:pt idx="459" formatCode="0.0">
                  <c:v>229.75899999999999</c:v>
                </c:pt>
                <c:pt idx="460" formatCode="0.0">
                  <c:v>230.11799999999999</c:v>
                </c:pt>
                <c:pt idx="461" formatCode="0.0">
                  <c:v>230.477</c:v>
                </c:pt>
                <c:pt idx="462" formatCode="0.0">
                  <c:v>231.07900000000001</c:v>
                </c:pt>
                <c:pt idx="463" formatCode="0.0">
                  <c:v>231.2</c:v>
                </c:pt>
                <c:pt idx="464" formatCode="0.0">
                  <c:v>231.44200000000001</c:v>
                </c:pt>
                <c:pt idx="465" formatCode="0.0">
                  <c:v>231.2</c:v>
                </c:pt>
                <c:pt idx="466" formatCode="0.0">
                  <c:v>231.2</c:v>
                </c:pt>
                <c:pt idx="467" formatCode="0.0">
                  <c:v>231.07900000000001</c:v>
                </c:pt>
                <c:pt idx="468" formatCode="0.0">
                  <c:v>231.2</c:v>
                </c:pt>
                <c:pt idx="469" formatCode="0.0">
                  <c:v>231.44200000000001</c:v>
                </c:pt>
                <c:pt idx="470" formatCode="0.0">
                  <c:v>231.321</c:v>
                </c:pt>
                <c:pt idx="471" formatCode="0.0">
                  <c:v>231.56299999999999</c:v>
                </c:pt>
                <c:pt idx="472" formatCode="0.0">
                  <c:v>232.04900000000001</c:v>
                </c:pt>
                <c:pt idx="473" formatCode="0.0">
                  <c:v>232.53700000000001</c:v>
                </c:pt>
                <c:pt idx="474" formatCode="0.0">
                  <c:v>232.904</c:v>
                </c:pt>
                <c:pt idx="475" formatCode="0.0">
                  <c:v>233.642</c:v>
                </c:pt>
                <c:pt idx="476" formatCode="0.0">
                  <c:v>235.131</c:v>
                </c:pt>
                <c:pt idx="477" formatCode="0.0">
                  <c:v>235.88399999999999</c:v>
                </c:pt>
                <c:pt idx="478" formatCode="0.0">
                  <c:v>236.64</c:v>
                </c:pt>
                <c:pt idx="479" formatCode="0.0">
                  <c:v>237.785</c:v>
                </c:pt>
                <c:pt idx="480" formatCode="0.0">
                  <c:v>237.785</c:v>
                </c:pt>
                <c:pt idx="481" formatCode="0.0">
                  <c:v>237.65700000000001</c:v>
                </c:pt>
                <c:pt idx="482" formatCode="0.0">
                  <c:v>237.785</c:v>
                </c:pt>
                <c:pt idx="483" formatCode="0.0">
                  <c:v>238.941</c:v>
                </c:pt>
                <c:pt idx="484" formatCode="0.0">
                  <c:v>238.941</c:v>
                </c:pt>
                <c:pt idx="485" formatCode="0.0">
                  <c:v>238.941</c:v>
                </c:pt>
                <c:pt idx="486" formatCode="0.0">
                  <c:v>239.328</c:v>
                </c:pt>
                <c:pt idx="487" formatCode="0.0">
                  <c:v>239.84700000000001</c:v>
                </c:pt>
                <c:pt idx="488" formatCode="0.0">
                  <c:v>239.84700000000001</c:v>
                </c:pt>
                <c:pt idx="489" formatCode="0.0">
                  <c:v>240.499</c:v>
                </c:pt>
                <c:pt idx="490" formatCode="0.0">
                  <c:v>241.54900000000001</c:v>
                </c:pt>
                <c:pt idx="491" formatCode="0.0">
                  <c:v>241.286</c:v>
                </c:pt>
                <c:pt idx="492" formatCode="0.0">
                  <c:v>242.34299999999999</c:v>
                </c:pt>
                <c:pt idx="493" formatCode="0.0">
                  <c:v>243.142</c:v>
                </c:pt>
                <c:pt idx="494" formatCode="0.0">
                  <c:v>243.27600000000001</c:v>
                </c:pt>
                <c:pt idx="495" formatCode="0.0">
                  <c:v>244.48599999999999</c:v>
                </c:pt>
                <c:pt idx="496" formatCode="0.0">
                  <c:v>245.70699999999999</c:v>
                </c:pt>
                <c:pt idx="497" formatCode="0.0">
                  <c:v>245.98099999999999</c:v>
                </c:pt>
                <c:pt idx="498" formatCode="0.0">
                  <c:v>245.84399999999999</c:v>
                </c:pt>
                <c:pt idx="499" formatCode="0.0">
                  <c:v>246.25399999999999</c:v>
                </c:pt>
                <c:pt idx="500" formatCode="0.0">
                  <c:v>246.666</c:v>
                </c:pt>
                <c:pt idx="501" formatCode="0.0">
                  <c:v>246.529</c:v>
                </c:pt>
                <c:pt idx="502" formatCode="0.0">
                  <c:v>246.804</c:v>
                </c:pt>
                <c:pt idx="503" formatCode="0.0">
                  <c:v>247.494</c:v>
                </c:pt>
                <c:pt idx="504" formatCode="0.0">
                  <c:v>247.08</c:v>
                </c:pt>
                <c:pt idx="505" formatCode="0.0">
                  <c:v>248.328</c:v>
                </c:pt>
                <c:pt idx="506" formatCode="0.0">
                  <c:v>249.02600000000001</c:v>
                </c:pt>
                <c:pt idx="507" formatCode="0.0">
                  <c:v>249.30699999999999</c:v>
                </c:pt>
                <c:pt idx="508" formatCode="0.0">
                  <c:v>249.58799999999999</c:v>
                </c:pt>
                <c:pt idx="509" formatCode="0.0">
                  <c:v>250.578</c:v>
                </c:pt>
                <c:pt idx="510" formatCode="0.0">
                  <c:v>252.292</c:v>
                </c:pt>
                <c:pt idx="511" formatCode="0.0">
                  <c:v>252.148</c:v>
                </c:pt>
                <c:pt idx="512" formatCode="0.0">
                  <c:v>252.869</c:v>
                </c:pt>
                <c:pt idx="513" formatCode="0.0">
                  <c:v>253.303</c:v>
                </c:pt>
                <c:pt idx="514" formatCode="0.0">
                  <c:v>254.90799999999999</c:v>
                </c:pt>
                <c:pt idx="515" formatCode="0.0">
                  <c:v>255.202</c:v>
                </c:pt>
                <c:pt idx="516" formatCode="0.0">
                  <c:v>255.64500000000001</c:v>
                </c:pt>
                <c:pt idx="517" formatCode="0.0">
                  <c:v>256.53399999999999</c:v>
                </c:pt>
                <c:pt idx="518" formatCode="0.0">
                  <c:v>256.83199999999999</c:v>
                </c:pt>
                <c:pt idx="519" formatCode="0.0">
                  <c:v>257.72899999999998</c:v>
                </c:pt>
                <c:pt idx="520" formatCode="0.0">
                  <c:v>257.88</c:v>
                </c:pt>
                <c:pt idx="521" formatCode="0.0">
                  <c:v>259.08699999999999</c:v>
                </c:pt>
                <c:pt idx="522" formatCode="0.0">
                  <c:v>259.54300000000001</c:v>
                </c:pt>
                <c:pt idx="523" formatCode="0.0">
                  <c:v>260.30700000000002</c:v>
                </c:pt>
                <c:pt idx="524" formatCode="0.0">
                  <c:v>261.22899999999998</c:v>
                </c:pt>
                <c:pt idx="525" formatCode="0.0">
                  <c:v>261.07499999999999</c:v>
                </c:pt>
                <c:pt idx="526" formatCode="0.0">
                  <c:v>262.15800000000002</c:v>
                </c:pt>
                <c:pt idx="527" formatCode="0.0">
                  <c:v>263.09300000000002</c:v>
                </c:pt>
                <c:pt idx="528" formatCode="0.0">
                  <c:v>263.24900000000002</c:v>
                </c:pt>
                <c:pt idx="529" formatCode="0.0">
                  <c:v>263.24900000000002</c:v>
                </c:pt>
                <c:pt idx="530" formatCode="0.0">
                  <c:v>263.56299999999999</c:v>
                </c:pt>
                <c:pt idx="531" formatCode="0.0">
                  <c:v>263.56299999999999</c:v>
                </c:pt>
                <c:pt idx="532" formatCode="0.0">
                  <c:v>263.24900000000002</c:v>
                </c:pt>
                <c:pt idx="533" formatCode="0.0">
                  <c:v>263.56299999999999</c:v>
                </c:pt>
                <c:pt idx="534" formatCode="0.0">
                  <c:v>264.03500000000003</c:v>
                </c:pt>
                <c:pt idx="535" formatCode="0.0">
                  <c:v>264.666</c:v>
                </c:pt>
                <c:pt idx="536" formatCode="0.0">
                  <c:v>264.983</c:v>
                </c:pt>
                <c:pt idx="537" formatCode="0.0">
                  <c:v>265.142</c:v>
                </c:pt>
                <c:pt idx="538" formatCode="0.0">
                  <c:v>265.45999999999998</c:v>
                </c:pt>
                <c:pt idx="539" formatCode="0.0">
                  <c:v>265.93900000000002</c:v>
                </c:pt>
                <c:pt idx="540" formatCode="0.0">
                  <c:v>265.62</c:v>
                </c:pt>
                <c:pt idx="541" formatCode="0.0">
                  <c:v>266.25900000000001</c:v>
                </c:pt>
                <c:pt idx="542" formatCode="0.0">
                  <c:v>266.41899999999998</c:v>
                </c:pt>
                <c:pt idx="543" formatCode="0.0">
                  <c:v>266.41899999999998</c:v>
                </c:pt>
                <c:pt idx="544" formatCode="0.0">
                  <c:v>266.41899999999998</c:v>
                </c:pt>
                <c:pt idx="545" formatCode="0.0">
                  <c:v>267.06299999999999</c:v>
                </c:pt>
                <c:pt idx="546" formatCode="0.0">
                  <c:v>266.58</c:v>
                </c:pt>
                <c:pt idx="547" formatCode="0.0">
                  <c:v>267.38499999999999</c:v>
                </c:pt>
                <c:pt idx="548" formatCode="0.0">
                  <c:v>267.54700000000003</c:v>
                </c:pt>
                <c:pt idx="549" formatCode="0.0">
                  <c:v>268.03300000000002</c:v>
                </c:pt>
                <c:pt idx="550" formatCode="0.0">
                  <c:v>268.52100000000002</c:v>
                </c:pt>
                <c:pt idx="551" formatCode="0.0">
                  <c:v>269.01100000000002</c:v>
                </c:pt>
                <c:pt idx="552" formatCode="0.0">
                  <c:v>269.50299999999999</c:v>
                </c:pt>
                <c:pt idx="553" formatCode="0.0">
                  <c:v>269.50299999999999</c:v>
                </c:pt>
                <c:pt idx="554" formatCode="0.0">
                  <c:v>269.66699999999997</c:v>
                </c:pt>
                <c:pt idx="555" formatCode="0.0">
                  <c:v>270.161</c:v>
                </c:pt>
                <c:pt idx="556" formatCode="0.0">
                  <c:v>270.988</c:v>
                </c:pt>
                <c:pt idx="557" formatCode="0.0">
                  <c:v>271.32</c:v>
                </c:pt>
                <c:pt idx="558" formatCode="0.0">
                  <c:v>271.654</c:v>
                </c:pt>
                <c:pt idx="559" formatCode="0.0">
                  <c:v>272.49</c:v>
                </c:pt>
                <c:pt idx="560" formatCode="0.0">
                  <c:v>272.65800000000002</c:v>
                </c:pt>
                <c:pt idx="561" formatCode="0.0">
                  <c:v>272.82600000000002</c:v>
                </c:pt>
                <c:pt idx="562" formatCode="0.0">
                  <c:v>273.839</c:v>
                </c:pt>
                <c:pt idx="563" formatCode="0.0">
                  <c:v>274.34800000000001</c:v>
                </c:pt>
                <c:pt idx="564" formatCode="0.0">
                  <c:v>274.86</c:v>
                </c:pt>
                <c:pt idx="565" formatCode="0.0">
                  <c:v>274.51900000000001</c:v>
                </c:pt>
                <c:pt idx="566" formatCode="0.0">
                  <c:v>274.86</c:v>
                </c:pt>
                <c:pt idx="567" formatCode="0.0">
                  <c:v>275.03100000000001</c:v>
                </c:pt>
                <c:pt idx="568" formatCode="0.0">
                  <c:v>276.06</c:v>
                </c:pt>
                <c:pt idx="569" formatCode="0.0">
                  <c:v>276.23200000000003</c:v>
                </c:pt>
                <c:pt idx="570" formatCode="0.0">
                  <c:v>276.40499999999997</c:v>
                </c:pt>
                <c:pt idx="571" formatCode="0.0">
                  <c:v>277.44499999999999</c:v>
                </c:pt>
                <c:pt idx="572" formatCode="0.0">
                  <c:v>277.79300000000001</c:v>
                </c:pt>
                <c:pt idx="573" formatCode="0.0">
                  <c:v>278.142</c:v>
                </c:pt>
                <c:pt idx="574" formatCode="0.0">
                  <c:v>279.01900000000001</c:v>
                </c:pt>
                <c:pt idx="575" formatCode="0.0">
                  <c:v>279.72500000000002</c:v>
                </c:pt>
                <c:pt idx="576" formatCode="0.0">
                  <c:v>279.72500000000002</c:v>
                </c:pt>
                <c:pt idx="577" formatCode="0.0">
                  <c:v>280.25599999999997</c:v>
                </c:pt>
                <c:pt idx="578" formatCode="0.0">
                  <c:v>281.14699999999999</c:v>
                </c:pt>
                <c:pt idx="579" formatCode="0.0">
                  <c:v>281.505</c:v>
                </c:pt>
                <c:pt idx="580" formatCode="0.0">
                  <c:v>282.40300000000002</c:v>
                </c:pt>
                <c:pt idx="581" formatCode="0.0">
                  <c:v>283.12599999999998</c:v>
                </c:pt>
                <c:pt idx="582" formatCode="0.0">
                  <c:v>283.67</c:v>
                </c:pt>
                <c:pt idx="583" formatCode="0.0">
                  <c:v>283.85199999999998</c:v>
                </c:pt>
                <c:pt idx="584" formatCode="0.0">
                  <c:v>285.13299999999998</c:v>
                </c:pt>
                <c:pt idx="585" formatCode="0.0">
                  <c:v>285.685</c:v>
                </c:pt>
                <c:pt idx="586" formatCode="0.0">
                  <c:v>286.05399999999997</c:v>
                </c:pt>
                <c:pt idx="587" formatCode="0.0">
                  <c:v>286.98200000000003</c:v>
                </c:pt>
                <c:pt idx="588" formatCode="0.0">
                  <c:v>287.35500000000002</c:v>
                </c:pt>
                <c:pt idx="589" formatCode="0.0">
                  <c:v>287.72800000000001</c:v>
                </c:pt>
                <c:pt idx="590" formatCode="0.0">
                  <c:v>288.85500000000002</c:v>
                </c:pt>
                <c:pt idx="591" formatCode="0.0">
                  <c:v>289.04399999999998</c:v>
                </c:pt>
                <c:pt idx="592" formatCode="0.0">
                  <c:v>289.42200000000003</c:v>
                </c:pt>
                <c:pt idx="593" formatCode="0.0">
                  <c:v>289.99099999999999</c:v>
                </c:pt>
                <c:pt idx="594" formatCode="0.0">
                  <c:v>290.37200000000001</c:v>
                </c:pt>
                <c:pt idx="595" formatCode="0.0">
                  <c:v>291.52</c:v>
                </c:pt>
                <c:pt idx="596" formatCode="0.0">
                  <c:v>290.75299999999999</c:v>
                </c:pt>
                <c:pt idx="597" formatCode="0.0">
                  <c:v>291.71199999999999</c:v>
                </c:pt>
                <c:pt idx="598" formatCode="0.0">
                  <c:v>292.29000000000002</c:v>
                </c:pt>
                <c:pt idx="599" formatCode="0.0">
                  <c:v>292.09699999999998</c:v>
                </c:pt>
                <c:pt idx="600" formatCode="0.0">
                  <c:v>292.67700000000002</c:v>
                </c:pt>
                <c:pt idx="601" formatCode="0.0">
                  <c:v>293.06400000000002</c:v>
                </c:pt>
                <c:pt idx="602" formatCode="0.0">
                  <c:v>293.25900000000001</c:v>
                </c:pt>
                <c:pt idx="603" formatCode="0.0">
                  <c:v>293.06400000000002</c:v>
                </c:pt>
                <c:pt idx="604" formatCode="0.0">
                  <c:v>293.64800000000002</c:v>
                </c:pt>
                <c:pt idx="605" formatCode="0.0">
                  <c:v>293.64800000000002</c:v>
                </c:pt>
                <c:pt idx="606" formatCode="0.0">
                  <c:v>293.84300000000002</c:v>
                </c:pt>
                <c:pt idx="607" formatCode="0.0">
                  <c:v>294.625</c:v>
                </c:pt>
                <c:pt idx="608" formatCode="0.0">
                  <c:v>295.21499999999997</c:v>
                </c:pt>
                <c:pt idx="609" formatCode="0.0">
                  <c:v>295.80700000000002</c:v>
                </c:pt>
                <c:pt idx="610" formatCode="0.0">
                  <c:v>296.40199999999999</c:v>
                </c:pt>
                <c:pt idx="611" formatCode="0.0">
                  <c:v>297.19799999999998</c:v>
                </c:pt>
                <c:pt idx="612" formatCode="0.0">
                  <c:v>297.39800000000002</c:v>
                </c:pt>
                <c:pt idx="613" formatCode="0.0">
                  <c:v>297.99900000000002</c:v>
                </c:pt>
                <c:pt idx="614" formatCode="0.0">
                  <c:v>298.80399999999997</c:v>
                </c:pt>
                <c:pt idx="615" formatCode="0.0">
                  <c:v>299.20800000000003</c:v>
                </c:pt>
                <c:pt idx="616" formatCode="0.0">
                  <c:v>299.81599999999997</c:v>
                </c:pt>
                <c:pt idx="617" formatCode="0.0">
                  <c:v>301.04000000000002</c:v>
                </c:pt>
                <c:pt idx="618" formatCode="0.0">
                  <c:v>301.65499999999997</c:v>
                </c:pt>
                <c:pt idx="619" formatCode="0.0">
                  <c:v>303.10199999999998</c:v>
                </c:pt>
                <c:pt idx="620" formatCode="0.0">
                  <c:v>304.56200000000001</c:v>
                </c:pt>
                <c:pt idx="621" formatCode="0.0">
                  <c:v>305.82499999999999</c:v>
                </c:pt>
                <c:pt idx="622" formatCode="0.0">
                  <c:v>307.52600000000001</c:v>
                </c:pt>
                <c:pt idx="623" formatCode="0.0">
                  <c:v>308.81400000000002</c:v>
                </c:pt>
                <c:pt idx="624" formatCode="0.0">
                  <c:v>309.029</c:v>
                </c:pt>
                <c:pt idx="625" formatCode="0.0">
                  <c:v>309.46100000000001</c:v>
                </c:pt>
                <c:pt idx="626" formatCode="0.0">
                  <c:v>310.76600000000002</c:v>
                </c:pt>
                <c:pt idx="627" formatCode="0.0">
                  <c:v>310.76600000000002</c:v>
                </c:pt>
                <c:pt idx="628" formatCode="0.0">
                  <c:v>311.42200000000003</c:v>
                </c:pt>
                <c:pt idx="629" formatCode="0.0">
                  <c:v>311.42200000000003</c:v>
                </c:pt>
                <c:pt idx="630" formatCode="0.0">
                  <c:v>311.86099999999999</c:v>
                </c:pt>
                <c:pt idx="631" formatCode="0.0">
                  <c:v>311.64100000000002</c:v>
                </c:pt>
                <c:pt idx="632" formatCode="0.0">
                  <c:v>311.64100000000002</c:v>
                </c:pt>
                <c:pt idx="633" formatCode="0.0">
                  <c:v>311.64100000000002</c:v>
                </c:pt>
                <c:pt idx="634" formatCode="0.0">
                  <c:v>312.52100000000002</c:v>
                </c:pt>
                <c:pt idx="635" formatCode="0.0">
                  <c:v>312.964</c:v>
                </c:pt>
                <c:pt idx="636" formatCode="0.0">
                  <c:v>313.85199999999998</c:v>
                </c:pt>
                <c:pt idx="637" formatCode="0.0">
                  <c:v>314.745</c:v>
                </c:pt>
                <c:pt idx="638" formatCode="0.0">
                  <c:v>315.19299999999998</c:v>
                </c:pt>
                <c:pt idx="639" formatCode="0.0">
                  <c:v>316.77199999999999</c:v>
                </c:pt>
                <c:pt idx="640" formatCode="0.0">
                  <c:v>317.45400000000001</c:v>
                </c:pt>
                <c:pt idx="641" formatCode="0.0">
                  <c:v>317.68200000000002</c:v>
                </c:pt>
                <c:pt idx="642" formatCode="0.0">
                  <c:v>318.827</c:v>
                </c:pt>
                <c:pt idx="643" formatCode="0.0">
                  <c:v>319.28699999999998</c:v>
                </c:pt>
                <c:pt idx="644" formatCode="0.0">
                  <c:v>319.74799999999999</c:v>
                </c:pt>
                <c:pt idx="645" formatCode="0.0">
                  <c:v>319.98</c:v>
                </c:pt>
                <c:pt idx="646" formatCode="0.0">
                  <c:v>319.98</c:v>
                </c:pt>
                <c:pt idx="647" formatCode="0.0">
                  <c:v>319.74799999999999</c:v>
                </c:pt>
                <c:pt idx="648" formatCode="0.0">
                  <c:v>319.98</c:v>
                </c:pt>
                <c:pt idx="649" formatCode="0.0">
                  <c:v>319.74799999999999</c:v>
                </c:pt>
                <c:pt idx="650" formatCode="0.0">
                  <c:v>320.90800000000002</c:v>
                </c:pt>
                <c:pt idx="651" formatCode="0.0">
                  <c:v>321.608</c:v>
                </c:pt>
                <c:pt idx="652" formatCode="0.0">
                  <c:v>321.84100000000001</c:v>
                </c:pt>
                <c:pt idx="653" formatCode="0.0">
                  <c:v>320.21100000000001</c:v>
                </c:pt>
                <c:pt idx="654" formatCode="0.0">
                  <c:v>323.25200000000001</c:v>
                </c:pt>
                <c:pt idx="655" formatCode="0.0">
                  <c:v>323.488</c:v>
                </c:pt>
                <c:pt idx="656" formatCode="0.0">
                  <c:v>323.96199999999999</c:v>
                </c:pt>
                <c:pt idx="657" formatCode="0.0">
                  <c:v>324.43700000000001</c:v>
                </c:pt>
                <c:pt idx="658" formatCode="0.0">
                  <c:v>324.43700000000001</c:v>
                </c:pt>
                <c:pt idx="659" formatCode="0.0">
                  <c:v>324.43700000000001</c:v>
                </c:pt>
                <c:pt idx="660" formatCode="0.0">
                  <c:v>325.87099999999998</c:v>
                </c:pt>
                <c:pt idx="661" formatCode="0.0">
                  <c:v>326.11099999999999</c:v>
                </c:pt>
                <c:pt idx="662" formatCode="0.0">
                  <c:v>326.11099999999999</c:v>
                </c:pt>
                <c:pt idx="663" formatCode="0.0">
                  <c:v>327.31700000000001</c:v>
                </c:pt>
                <c:pt idx="664" formatCode="0.0">
                  <c:v>327.07499999999999</c:v>
                </c:pt>
                <c:pt idx="665" formatCode="0.0">
                  <c:v>328.04500000000002</c:v>
                </c:pt>
                <c:pt idx="666" formatCode="0.0">
                  <c:v>328.77600000000001</c:v>
                </c:pt>
                <c:pt idx="667" formatCode="0.0">
                  <c:v>329.02100000000002</c:v>
                </c:pt>
                <c:pt idx="668" formatCode="0.0">
                  <c:v>329.26600000000002</c:v>
                </c:pt>
                <c:pt idx="669" formatCode="0.0">
                  <c:v>329.26600000000002</c:v>
                </c:pt>
                <c:pt idx="670" formatCode="0.0">
                  <c:v>330.24900000000002</c:v>
                </c:pt>
                <c:pt idx="671" formatCode="0.0">
                  <c:v>330.24900000000002</c:v>
                </c:pt>
                <c:pt idx="672" formatCode="0.0">
                  <c:v>331.238</c:v>
                </c:pt>
                <c:pt idx="673" formatCode="0.0">
                  <c:v>331.983</c:v>
                </c:pt>
                <c:pt idx="674" formatCode="0.0">
                  <c:v>331.73399999999998</c:v>
                </c:pt>
                <c:pt idx="675" formatCode="0.0">
                  <c:v>332.48200000000003</c:v>
                </c:pt>
                <c:pt idx="676" formatCode="0.0">
                  <c:v>333.48500000000001</c:v>
                </c:pt>
                <c:pt idx="677" formatCode="0.0">
                  <c:v>333.73599999999999</c:v>
                </c:pt>
                <c:pt idx="678" formatCode="0.0">
                  <c:v>334.24</c:v>
                </c:pt>
                <c:pt idx="679" formatCode="0.0">
                  <c:v>334.49299999999999</c:v>
                </c:pt>
                <c:pt idx="680" formatCode="0.0">
                  <c:v>334.74599999999998</c:v>
                </c:pt>
                <c:pt idx="681" formatCode="0.0">
                  <c:v>334.99900000000002</c:v>
                </c:pt>
                <c:pt idx="682" formatCode="0.0">
                  <c:v>336.017</c:v>
                </c:pt>
                <c:pt idx="683" formatCode="0.0">
                  <c:v>336.017</c:v>
                </c:pt>
                <c:pt idx="684" formatCode="0.0">
                  <c:v>336.017</c:v>
                </c:pt>
                <c:pt idx="685" formatCode="0.0">
                  <c:v>336.52800000000002</c:v>
                </c:pt>
                <c:pt idx="686" formatCode="0.0">
                  <c:v>337.041</c:v>
                </c:pt>
                <c:pt idx="687" formatCode="0.0">
                  <c:v>336.78399999999999</c:v>
                </c:pt>
                <c:pt idx="688" formatCode="0.0">
                  <c:v>337.55500000000001</c:v>
                </c:pt>
                <c:pt idx="689" formatCode="0.0">
                  <c:v>338.58800000000002</c:v>
                </c:pt>
                <c:pt idx="690" formatCode="0.0">
                  <c:v>339.36700000000002</c:v>
                </c:pt>
                <c:pt idx="691" formatCode="0.0">
                  <c:v>339.62799999999999</c:v>
                </c:pt>
                <c:pt idx="692" formatCode="0.0">
                  <c:v>340.41199999999998</c:v>
                </c:pt>
                <c:pt idx="693" formatCode="0.0">
                  <c:v>340.67399999999998</c:v>
                </c:pt>
                <c:pt idx="694" formatCode="0.0">
                  <c:v>341.19900000000001</c:v>
                </c:pt>
                <c:pt idx="695" formatCode="0.0">
                  <c:v>340.93599999999998</c:v>
                </c:pt>
                <c:pt idx="696" formatCode="0.0">
                  <c:v>341.19900000000001</c:v>
                </c:pt>
                <c:pt idx="697" formatCode="0.0">
                  <c:v>341.726</c:v>
                </c:pt>
                <c:pt idx="698" formatCode="0.0">
                  <c:v>342.255</c:v>
                </c:pt>
                <c:pt idx="699" formatCode="0.0">
                  <c:v>342.255</c:v>
                </c:pt>
                <c:pt idx="700" formatCode="0.0">
                  <c:v>342.255</c:v>
                </c:pt>
                <c:pt idx="701" formatCode="0.0">
                  <c:v>343.05099999999999</c:v>
                </c:pt>
                <c:pt idx="702" formatCode="0.0">
                  <c:v>342.255</c:v>
                </c:pt>
                <c:pt idx="703" formatCode="0.0">
                  <c:v>342.52</c:v>
                </c:pt>
                <c:pt idx="704" formatCode="0.0">
                  <c:v>342.52</c:v>
                </c:pt>
                <c:pt idx="705" formatCode="0.0">
                  <c:v>342.78500000000003</c:v>
                </c:pt>
                <c:pt idx="706" formatCode="0.0">
                  <c:v>343.05099999999999</c:v>
                </c:pt>
                <c:pt idx="707" formatCode="0.0">
                  <c:v>343.05099999999999</c:v>
                </c:pt>
                <c:pt idx="708" formatCode="0.0">
                  <c:v>343.05099999999999</c:v>
                </c:pt>
                <c:pt idx="709" formatCode="0.0">
                  <c:v>343.31700000000001</c:v>
                </c:pt>
                <c:pt idx="710" formatCode="0.0">
                  <c:v>343.584</c:v>
                </c:pt>
                <c:pt idx="711" formatCode="0.0">
                  <c:v>344.11799999999999</c:v>
                </c:pt>
                <c:pt idx="712" formatCode="0.0">
                  <c:v>345.46100000000001</c:v>
                </c:pt>
                <c:pt idx="713" formatCode="0.0">
                  <c:v>346.00200000000001</c:v>
                </c:pt>
                <c:pt idx="714" formatCode="0.0">
                  <c:v>346.27199999999999</c:v>
                </c:pt>
                <c:pt idx="715" formatCode="0.0">
                  <c:v>346.27199999999999</c:v>
                </c:pt>
                <c:pt idx="716" formatCode="0.0">
                  <c:v>346.27199999999999</c:v>
                </c:pt>
                <c:pt idx="717" formatCode="0.0">
                  <c:v>347.63299999999998</c:v>
                </c:pt>
                <c:pt idx="718" formatCode="0.0">
                  <c:v>348.45400000000001</c:v>
                </c:pt>
                <c:pt idx="719" formatCode="0.0">
                  <c:v>348.18</c:v>
                </c:pt>
                <c:pt idx="720" formatCode="0.0">
                  <c:v>349.279</c:v>
                </c:pt>
                <c:pt idx="721" formatCode="0.0">
                  <c:v>349.55500000000001</c:v>
                </c:pt>
                <c:pt idx="722" formatCode="0.0">
                  <c:v>350.66300000000001</c:v>
                </c:pt>
                <c:pt idx="723" formatCode="0.0">
                  <c:v>350.108</c:v>
                </c:pt>
                <c:pt idx="724" formatCode="0.0">
                  <c:v>351.49900000000002</c:v>
                </c:pt>
                <c:pt idx="725" formatCode="0.0">
                  <c:v>352.61900000000003</c:v>
                </c:pt>
                <c:pt idx="726" formatCode="0.0">
                  <c:v>353.464</c:v>
                </c:pt>
                <c:pt idx="727" formatCode="0.0">
                  <c:v>353.18200000000002</c:v>
                </c:pt>
                <c:pt idx="728" formatCode="0.0">
                  <c:v>353.464</c:v>
                </c:pt>
                <c:pt idx="729" formatCode="0.0">
                  <c:v>353.74700000000001</c:v>
                </c:pt>
                <c:pt idx="730" formatCode="0.0">
                  <c:v>354.03</c:v>
                </c:pt>
                <c:pt idx="731" formatCode="0.0">
                  <c:v>354.59699999999998</c:v>
                </c:pt>
                <c:pt idx="732" formatCode="0.0">
                  <c:v>354.59699999999998</c:v>
                </c:pt>
                <c:pt idx="733" formatCode="0.0">
                  <c:v>354.59699999999998</c:v>
                </c:pt>
                <c:pt idx="734" formatCode="0.0">
                  <c:v>354.03</c:v>
                </c:pt>
                <c:pt idx="735" formatCode="0.0">
                  <c:v>354.88200000000001</c:v>
                </c:pt>
                <c:pt idx="736" formatCode="0.0">
                  <c:v>354.03</c:v>
                </c:pt>
                <c:pt idx="737" formatCode="0.0">
                  <c:v>354.88200000000001</c:v>
                </c:pt>
                <c:pt idx="738" formatCode="0.0">
                  <c:v>354.88200000000001</c:v>
                </c:pt>
                <c:pt idx="739" formatCode="0.0">
                  <c:v>354.03</c:v>
                </c:pt>
                <c:pt idx="740" formatCode="0.0">
                  <c:v>355.16699999999997</c:v>
                </c:pt>
                <c:pt idx="741" formatCode="0.0">
                  <c:v>355.452</c:v>
                </c:pt>
                <c:pt idx="742" formatCode="0.0">
                  <c:v>354.88200000000001</c:v>
                </c:pt>
                <c:pt idx="743" formatCode="0.0">
                  <c:v>356.024</c:v>
                </c:pt>
                <c:pt idx="744" formatCode="0.0">
                  <c:v>356.31099999999998</c:v>
                </c:pt>
                <c:pt idx="745" formatCode="0.0">
                  <c:v>356.59800000000001</c:v>
                </c:pt>
                <c:pt idx="746" formatCode="0.0">
                  <c:v>356.31099999999998</c:v>
                </c:pt>
                <c:pt idx="747" formatCode="0.0">
                  <c:v>357.173</c:v>
                </c:pt>
                <c:pt idx="748" formatCode="0.0">
                  <c:v>357.173</c:v>
                </c:pt>
                <c:pt idx="749" formatCode="0.0">
                  <c:v>356.59800000000001</c:v>
                </c:pt>
                <c:pt idx="750" formatCode="0.0">
                  <c:v>356.88499999999999</c:v>
                </c:pt>
                <c:pt idx="751" formatCode="0.0">
                  <c:v>357.75099999999998</c:v>
                </c:pt>
                <c:pt idx="752" formatCode="0.0">
                  <c:v>356.31099999999998</c:v>
                </c:pt>
                <c:pt idx="753" formatCode="0.0">
                  <c:v>356.88499999999999</c:v>
                </c:pt>
                <c:pt idx="754" formatCode="0.0">
                  <c:v>357.173</c:v>
                </c:pt>
                <c:pt idx="755" formatCode="0.0">
                  <c:v>357.46199999999999</c:v>
                </c:pt>
                <c:pt idx="756" formatCode="0.0">
                  <c:v>359.20299999999997</c:v>
                </c:pt>
                <c:pt idx="757" formatCode="0.0">
                  <c:v>359.20299999999997</c:v>
                </c:pt>
                <c:pt idx="758" formatCode="0.0">
                  <c:v>358.62099999999998</c:v>
                </c:pt>
                <c:pt idx="759" formatCode="0.0">
                  <c:v>359.78699999999998</c:v>
                </c:pt>
                <c:pt idx="760" formatCode="0.0">
                  <c:v>359.78699999999998</c:v>
                </c:pt>
                <c:pt idx="761" formatCode="0.0">
                  <c:v>360.37299999999999</c:v>
                </c:pt>
                <c:pt idx="762" formatCode="0.0">
                  <c:v>360.37299999999999</c:v>
                </c:pt>
                <c:pt idx="763" formatCode="0.0">
                  <c:v>360.66699999999997</c:v>
                </c:pt>
                <c:pt idx="764" formatCode="0.0">
                  <c:v>360.96100000000001</c:v>
                </c:pt>
                <c:pt idx="765" formatCode="0.0">
                  <c:v>360.96100000000001</c:v>
                </c:pt>
                <c:pt idx="766" formatCode="0.0">
                  <c:v>361.25599999999997</c:v>
                </c:pt>
                <c:pt idx="767" formatCode="0.0">
                  <c:v>361.84699999999998</c:v>
                </c:pt>
                <c:pt idx="768" formatCode="0.0">
                  <c:v>361.84699999999998</c:v>
                </c:pt>
                <c:pt idx="769" formatCode="0.0">
                  <c:v>362.14299999999997</c:v>
                </c:pt>
                <c:pt idx="770" formatCode="0.0">
                  <c:v>362.73700000000002</c:v>
                </c:pt>
                <c:pt idx="771" formatCode="0.0">
                  <c:v>363.03399999999999</c:v>
                </c:pt>
                <c:pt idx="772" formatCode="0.0">
                  <c:v>363.33199999999999</c:v>
                </c:pt>
                <c:pt idx="773" formatCode="0.0">
                  <c:v>363.63099999999997</c:v>
                </c:pt>
                <c:pt idx="774" formatCode="0.0">
                  <c:v>363.33199999999999</c:v>
                </c:pt>
                <c:pt idx="775" formatCode="0.0">
                  <c:v>364.53</c:v>
                </c:pt>
                <c:pt idx="776" formatCode="0.0">
                  <c:v>364.53</c:v>
                </c:pt>
                <c:pt idx="777" formatCode="0.0">
                  <c:v>364.53</c:v>
                </c:pt>
                <c:pt idx="778" formatCode="0.0">
                  <c:v>364.83</c:v>
                </c:pt>
                <c:pt idx="779" formatCode="0.0">
                  <c:v>365.73500000000001</c:v>
                </c:pt>
                <c:pt idx="780" formatCode="0.0">
                  <c:v>365.73500000000001</c:v>
                </c:pt>
                <c:pt idx="781" formatCode="0.0">
                  <c:v>365.43299999999999</c:v>
                </c:pt>
                <c:pt idx="782" formatCode="0.0">
                  <c:v>366.64400000000001</c:v>
                </c:pt>
                <c:pt idx="783" formatCode="0.0">
                  <c:v>367.25299999999999</c:v>
                </c:pt>
                <c:pt idx="784" formatCode="0.0">
                  <c:v>367.25299999999999</c:v>
                </c:pt>
                <c:pt idx="785" formatCode="0.0">
                  <c:v>367.55799999999999</c:v>
                </c:pt>
                <c:pt idx="786" formatCode="0.0">
                  <c:v>367.55799999999999</c:v>
                </c:pt>
                <c:pt idx="787" formatCode="0.0">
                  <c:v>367.863</c:v>
                </c:pt>
                <c:pt idx="788" formatCode="0.0">
                  <c:v>368.17</c:v>
                </c:pt>
                <c:pt idx="789" formatCode="0.0">
                  <c:v>368.78300000000002</c:v>
                </c:pt>
                <c:pt idx="790" formatCode="0.0">
                  <c:v>369.09100000000001</c:v>
                </c:pt>
                <c:pt idx="791" formatCode="0.0">
                  <c:v>369.70800000000003</c:v>
                </c:pt>
                <c:pt idx="792" formatCode="0.0">
                  <c:v>369.399</c:v>
                </c:pt>
                <c:pt idx="793" formatCode="0.0">
                  <c:v>369.399</c:v>
                </c:pt>
                <c:pt idx="794" formatCode="0.0">
                  <c:v>369.70800000000003</c:v>
                </c:pt>
                <c:pt idx="795" formatCode="0.0">
                  <c:v>370.017</c:v>
                </c:pt>
                <c:pt idx="796" formatCode="0.0">
                  <c:v>370.637</c:v>
                </c:pt>
                <c:pt idx="797" formatCode="0.0">
                  <c:v>370.32600000000002</c:v>
                </c:pt>
                <c:pt idx="798" formatCode="0.0">
                  <c:v>370.637</c:v>
                </c:pt>
                <c:pt idx="799" formatCode="0.0">
                  <c:v>371.25900000000001</c:v>
                </c:pt>
                <c:pt idx="800" formatCode="0.0">
                  <c:v>371.25900000000001</c:v>
                </c:pt>
                <c:pt idx="801" formatCode="0.0">
                  <c:v>371.25900000000001</c:v>
                </c:pt>
                <c:pt idx="802" formatCode="0.0">
                  <c:v>372.50900000000001</c:v>
                </c:pt>
                <c:pt idx="803" formatCode="0.0">
                  <c:v>371.57</c:v>
                </c:pt>
                <c:pt idx="804" formatCode="0.0">
                  <c:v>372.82299999999998</c:v>
                </c:pt>
                <c:pt idx="805" formatCode="0.0">
                  <c:v>373.137</c:v>
                </c:pt>
                <c:pt idx="806" formatCode="0.0">
                  <c:v>373.76799999999997</c:v>
                </c:pt>
                <c:pt idx="807" formatCode="0.0">
                  <c:v>373.76799999999997</c:v>
                </c:pt>
                <c:pt idx="808" formatCode="0.0">
                  <c:v>374.71699999999998</c:v>
                </c:pt>
                <c:pt idx="809" formatCode="0.0">
                  <c:v>375.03500000000003</c:v>
                </c:pt>
                <c:pt idx="810" formatCode="0.0">
                  <c:v>374.71699999999998</c:v>
                </c:pt>
                <c:pt idx="811" formatCode="0.0">
                  <c:v>375.03500000000003</c:v>
                </c:pt>
                <c:pt idx="812" formatCode="0.0">
                  <c:v>375.99099999999999</c:v>
                </c:pt>
                <c:pt idx="813" formatCode="0.0">
                  <c:v>375.35300000000001</c:v>
                </c:pt>
                <c:pt idx="814" formatCode="0.0">
                  <c:v>375.99099999999999</c:v>
                </c:pt>
                <c:pt idx="815" formatCode="0.0">
                  <c:v>376.31099999999998</c:v>
                </c:pt>
                <c:pt idx="816" formatCode="0.0">
                  <c:v>376.952</c:v>
                </c:pt>
                <c:pt idx="817" formatCode="0.0">
                  <c:v>376.63099999999997</c:v>
                </c:pt>
                <c:pt idx="818" formatCode="0.0">
                  <c:v>377.27300000000002</c:v>
                </c:pt>
                <c:pt idx="819" formatCode="0.0">
                  <c:v>377.91800000000001</c:v>
                </c:pt>
                <c:pt idx="820" formatCode="0.0">
                  <c:v>378.24099999999999</c:v>
                </c:pt>
                <c:pt idx="821" formatCode="0.0">
                  <c:v>378.88799999999998</c:v>
                </c:pt>
                <c:pt idx="822" formatCode="0.0">
                  <c:v>378.56400000000002</c:v>
                </c:pt>
                <c:pt idx="823" formatCode="0.0">
                  <c:v>379.86399999999998</c:v>
                </c:pt>
                <c:pt idx="824" formatCode="0.0">
                  <c:v>380.51799999999997</c:v>
                </c:pt>
                <c:pt idx="825" formatCode="0.0">
                  <c:v>381.173</c:v>
                </c:pt>
                <c:pt idx="826" formatCode="0.0">
                  <c:v>380.84500000000003</c:v>
                </c:pt>
                <c:pt idx="827" formatCode="0.0">
                  <c:v>381.173</c:v>
                </c:pt>
                <c:pt idx="828" formatCode="0.0">
                  <c:v>381.83100000000002</c:v>
                </c:pt>
                <c:pt idx="829" formatCode="0.0">
                  <c:v>383.48599999999999</c:v>
                </c:pt>
                <c:pt idx="830" formatCode="0.0">
                  <c:v>382.822</c:v>
                </c:pt>
                <c:pt idx="831" formatCode="0.0">
                  <c:v>384.15100000000001</c:v>
                </c:pt>
                <c:pt idx="832" formatCode="0.0">
                  <c:v>384.82</c:v>
                </c:pt>
                <c:pt idx="833" formatCode="0.0">
                  <c:v>385.15499999999997</c:v>
                </c:pt>
                <c:pt idx="834" formatCode="0.0">
                  <c:v>385.15499999999997</c:v>
                </c:pt>
                <c:pt idx="835" formatCode="0.0">
                  <c:v>386.16300000000001</c:v>
                </c:pt>
                <c:pt idx="836" formatCode="0.0">
                  <c:v>386.83800000000002</c:v>
                </c:pt>
                <c:pt idx="837" formatCode="0.0">
                  <c:v>387.85500000000002</c:v>
                </c:pt>
                <c:pt idx="838" formatCode="0.0">
                  <c:v>387.85500000000002</c:v>
                </c:pt>
                <c:pt idx="839" formatCode="0.0">
                  <c:v>388.53699999999998</c:v>
                </c:pt>
                <c:pt idx="840" formatCode="0.0">
                  <c:v>388.87799999999999</c:v>
                </c:pt>
                <c:pt idx="841" formatCode="0.0">
                  <c:v>388.87799999999999</c:v>
                </c:pt>
                <c:pt idx="842" formatCode="0.0">
                  <c:v>389.56299999999999</c:v>
                </c:pt>
                <c:pt idx="843" formatCode="0.0">
                  <c:v>389.56299999999999</c:v>
                </c:pt>
                <c:pt idx="844" formatCode="0.0">
                  <c:v>389.22</c:v>
                </c:pt>
                <c:pt idx="845" formatCode="0.0">
                  <c:v>390.25</c:v>
                </c:pt>
                <c:pt idx="846" formatCode="0.0">
                  <c:v>390.25</c:v>
                </c:pt>
                <c:pt idx="847" formatCode="0.0">
                  <c:v>390.59399999999999</c:v>
                </c:pt>
                <c:pt idx="848" formatCode="0.0">
                  <c:v>390.59399999999999</c:v>
                </c:pt>
                <c:pt idx="849" formatCode="0.0">
                  <c:v>390.25</c:v>
                </c:pt>
                <c:pt idx="850" formatCode="0.0">
                  <c:v>390.59399999999999</c:v>
                </c:pt>
                <c:pt idx="851" formatCode="0.0">
                  <c:v>390.59399999999999</c:v>
                </c:pt>
                <c:pt idx="852" formatCode="0.0">
                  <c:v>391.63200000000001</c:v>
                </c:pt>
                <c:pt idx="853" formatCode="0.0">
                  <c:v>391.97899999999998</c:v>
                </c:pt>
                <c:pt idx="854" formatCode="0.0">
                  <c:v>391.97899999999998</c:v>
                </c:pt>
                <c:pt idx="855" formatCode="0.0">
                  <c:v>392.32600000000002</c:v>
                </c:pt>
                <c:pt idx="856" formatCode="0.0">
                  <c:v>393.72199999999998</c:v>
                </c:pt>
                <c:pt idx="857" formatCode="0.0">
                  <c:v>393.37200000000001</c:v>
                </c:pt>
                <c:pt idx="858" formatCode="0.0">
                  <c:v>394.07299999999998</c:v>
                </c:pt>
                <c:pt idx="859" formatCode="0.0">
                  <c:v>395.48200000000003</c:v>
                </c:pt>
                <c:pt idx="860" formatCode="0.0">
                  <c:v>396.54500000000002</c:v>
                </c:pt>
                <c:pt idx="861" formatCode="0.0">
                  <c:v>397.97199999999998</c:v>
                </c:pt>
                <c:pt idx="862" formatCode="0.0">
                  <c:v>399.04899999999998</c:v>
                </c:pt>
                <c:pt idx="863" formatCode="0.0">
                  <c:v>400.13099999999997</c:v>
                </c:pt>
                <c:pt idx="864" formatCode="0.0">
                  <c:v>400.85599999999999</c:v>
                </c:pt>
                <c:pt idx="865" formatCode="0.0">
                  <c:v>401.94900000000001</c:v>
                </c:pt>
                <c:pt idx="866" formatCode="0.0">
                  <c:v>402.68</c:v>
                </c:pt>
                <c:pt idx="867" formatCode="0.0">
                  <c:v>403.41500000000002</c:v>
                </c:pt>
                <c:pt idx="868" formatCode="0.0">
                  <c:v>404.89100000000002</c:v>
                </c:pt>
                <c:pt idx="869" formatCode="0.0">
                  <c:v>405.262</c:v>
                </c:pt>
                <c:pt idx="870" formatCode="0.0">
                  <c:v>406.37900000000002</c:v>
                </c:pt>
                <c:pt idx="871" formatCode="0.0">
                  <c:v>406.75200000000001</c:v>
                </c:pt>
                <c:pt idx="872" formatCode="0.0">
                  <c:v>406.37900000000002</c:v>
                </c:pt>
                <c:pt idx="873" formatCode="0.0">
                  <c:v>407.12599999999998</c:v>
                </c:pt>
                <c:pt idx="874" formatCode="0.0">
                  <c:v>407.12599999999998</c:v>
                </c:pt>
                <c:pt idx="875" formatCode="0.0">
                  <c:v>407.50099999999998</c:v>
                </c:pt>
                <c:pt idx="876" formatCode="0.0">
                  <c:v>407.50099999999998</c:v>
                </c:pt>
                <c:pt idx="877" formatCode="0.0">
                  <c:v>406.75200000000001</c:v>
                </c:pt>
                <c:pt idx="878" formatCode="0.0">
                  <c:v>407.12599999999998</c:v>
                </c:pt>
                <c:pt idx="879" formatCode="0.0">
                  <c:v>406.37900000000002</c:v>
                </c:pt>
                <c:pt idx="880" formatCode="0.0">
                  <c:v>405.63299999999998</c:v>
                </c:pt>
                <c:pt idx="881" formatCode="0.0">
                  <c:v>406.00599999999997</c:v>
                </c:pt>
                <c:pt idx="882" formatCode="0.0">
                  <c:v>406.75200000000001</c:v>
                </c:pt>
                <c:pt idx="883" formatCode="0.0">
                  <c:v>407.87700000000001</c:v>
                </c:pt>
                <c:pt idx="884" formatCode="0.0">
                  <c:v>408.25299999999999</c:v>
                </c:pt>
                <c:pt idx="885" formatCode="0.0">
                  <c:v>408.63</c:v>
                </c:pt>
                <c:pt idx="886" formatCode="0.0">
                  <c:v>409.00799999999998</c:v>
                </c:pt>
                <c:pt idx="887" formatCode="0.0">
                  <c:v>409.38600000000002</c:v>
                </c:pt>
                <c:pt idx="888" formatCode="0.0">
                  <c:v>409.76600000000002</c:v>
                </c:pt>
                <c:pt idx="889" formatCode="0.0">
                  <c:v>410.14499999999998</c:v>
                </c:pt>
                <c:pt idx="890" formatCode="0.0">
                  <c:v>410.52600000000001</c:v>
                </c:pt>
                <c:pt idx="891" formatCode="0.0">
                  <c:v>410.14499999999998</c:v>
                </c:pt>
                <c:pt idx="892" formatCode="0.0">
                  <c:v>410.90699999999998</c:v>
                </c:pt>
                <c:pt idx="893" formatCode="0.0">
                  <c:v>410.90699999999998</c:v>
                </c:pt>
                <c:pt idx="894" formatCode="0.0">
                  <c:v>411.28899999999999</c:v>
                </c:pt>
                <c:pt idx="895" formatCode="0.0">
                  <c:v>411.28899999999999</c:v>
                </c:pt>
                <c:pt idx="896" formatCode="0.0">
                  <c:v>412.05500000000001</c:v>
                </c:pt>
                <c:pt idx="897" formatCode="0.0">
                  <c:v>412.82400000000001</c:v>
                </c:pt>
                <c:pt idx="898" formatCode="0.0">
                  <c:v>412.43900000000002</c:v>
                </c:pt>
                <c:pt idx="899" formatCode="0.0">
                  <c:v>413.596</c:v>
                </c:pt>
                <c:pt idx="900" formatCode="0.0">
                  <c:v>414.37</c:v>
                </c:pt>
                <c:pt idx="901" formatCode="0.0">
                  <c:v>415.53800000000001</c:v>
                </c:pt>
                <c:pt idx="902" formatCode="0.0">
                  <c:v>415.53800000000001</c:v>
                </c:pt>
                <c:pt idx="903" formatCode="0.0">
                  <c:v>415.53800000000001</c:v>
                </c:pt>
                <c:pt idx="904" formatCode="0.0">
                  <c:v>415.928</c:v>
                </c:pt>
                <c:pt idx="905" formatCode="0.0">
                  <c:v>416.32</c:v>
                </c:pt>
                <c:pt idx="906" formatCode="0.0">
                  <c:v>417.49799999999999</c:v>
                </c:pt>
                <c:pt idx="907" formatCode="0.0">
                  <c:v>417.10500000000002</c:v>
                </c:pt>
                <c:pt idx="908" formatCode="0.0">
                  <c:v>417.10500000000002</c:v>
                </c:pt>
                <c:pt idx="909" formatCode="0.0">
                  <c:v>417.892</c:v>
                </c:pt>
                <c:pt idx="910" formatCode="0.0">
                  <c:v>418.28800000000001</c:v>
                </c:pt>
                <c:pt idx="911" formatCode="0.0">
                  <c:v>419.47699999999998</c:v>
                </c:pt>
                <c:pt idx="912" formatCode="0.0">
                  <c:v>419.08</c:v>
                </c:pt>
                <c:pt idx="913" formatCode="0.0">
                  <c:v>419.47699999999998</c:v>
                </c:pt>
                <c:pt idx="914" formatCode="0.0">
                  <c:v>419.875</c:v>
                </c:pt>
                <c:pt idx="915" formatCode="0.0">
                  <c:v>420.67399999999998</c:v>
                </c:pt>
                <c:pt idx="916" formatCode="0.0">
                  <c:v>421.07400000000001</c:v>
                </c:pt>
                <c:pt idx="917" formatCode="0.0">
                  <c:v>420.67399999999998</c:v>
                </c:pt>
                <c:pt idx="918" formatCode="0.0">
                  <c:v>421.87700000000001</c:v>
                </c:pt>
                <c:pt idx="919" formatCode="0.0">
                  <c:v>421.87700000000001</c:v>
                </c:pt>
                <c:pt idx="920" formatCode="0.0">
                  <c:v>421.47500000000002</c:v>
                </c:pt>
                <c:pt idx="921" formatCode="0.0">
                  <c:v>422.279</c:v>
                </c:pt>
                <c:pt idx="922" formatCode="0.0">
                  <c:v>423.08699999999999</c:v>
                </c:pt>
                <c:pt idx="923" formatCode="0.0">
                  <c:v>423.08699999999999</c:v>
                </c:pt>
                <c:pt idx="924" formatCode="0.0">
                  <c:v>423.89800000000002</c:v>
                </c:pt>
                <c:pt idx="925" formatCode="0.0">
                  <c:v>423.08699999999999</c:v>
                </c:pt>
                <c:pt idx="926" formatCode="0.0">
                  <c:v>423.49200000000002</c:v>
                </c:pt>
                <c:pt idx="927" formatCode="0.0">
                  <c:v>424.71100000000001</c:v>
                </c:pt>
                <c:pt idx="928" formatCode="0.0">
                  <c:v>424.71100000000001</c:v>
                </c:pt>
                <c:pt idx="929" formatCode="0.0">
                  <c:v>424.71100000000001</c:v>
                </c:pt>
                <c:pt idx="930" formatCode="0.0">
                  <c:v>424.30399999999997</c:v>
                </c:pt>
                <c:pt idx="931" formatCode="0.0">
                  <c:v>425.52800000000002</c:v>
                </c:pt>
                <c:pt idx="932" formatCode="0.0">
                  <c:v>425.52800000000002</c:v>
                </c:pt>
                <c:pt idx="933" formatCode="0.0">
                  <c:v>425.93799999999999</c:v>
                </c:pt>
                <c:pt idx="934" formatCode="0.0">
                  <c:v>426.34800000000001</c:v>
                </c:pt>
                <c:pt idx="935" formatCode="0.0">
                  <c:v>427.17200000000003</c:v>
                </c:pt>
                <c:pt idx="936" formatCode="0.0">
                  <c:v>426.76</c:v>
                </c:pt>
                <c:pt idx="937" formatCode="0.0">
                  <c:v>427.99799999999999</c:v>
                </c:pt>
                <c:pt idx="938" formatCode="0.0">
                  <c:v>428.41199999999998</c:v>
                </c:pt>
                <c:pt idx="939" formatCode="0.0">
                  <c:v>427.99799999999999</c:v>
                </c:pt>
                <c:pt idx="940" formatCode="0.0">
                  <c:v>428.827</c:v>
                </c:pt>
                <c:pt idx="941" formatCode="0.0">
                  <c:v>429.66</c:v>
                </c:pt>
                <c:pt idx="942" formatCode="0.0">
                  <c:v>429.24400000000003</c:v>
                </c:pt>
                <c:pt idx="943" formatCode="0.0">
                  <c:v>430.49599999999998</c:v>
                </c:pt>
                <c:pt idx="944" formatCode="0.0">
                  <c:v>430.49599999999998</c:v>
                </c:pt>
                <c:pt idx="945" formatCode="0.0">
                  <c:v>430.916</c:v>
                </c:pt>
                <c:pt idx="946" formatCode="0.0">
                  <c:v>430.916</c:v>
                </c:pt>
                <c:pt idx="947" formatCode="0.0">
                  <c:v>431.75700000000001</c:v>
                </c:pt>
                <c:pt idx="948" formatCode="0.0">
                  <c:v>432.178</c:v>
                </c:pt>
                <c:pt idx="949" formatCode="0.0">
                  <c:v>433.024</c:v>
                </c:pt>
                <c:pt idx="950" formatCode="0.0">
                  <c:v>433.024</c:v>
                </c:pt>
                <c:pt idx="951" formatCode="0.0">
                  <c:v>433.44799999999998</c:v>
                </c:pt>
                <c:pt idx="952" formatCode="0.0">
                  <c:v>433.87299999999999</c:v>
                </c:pt>
                <c:pt idx="953" formatCode="0.0">
                  <c:v>434.29899999999998</c:v>
                </c:pt>
                <c:pt idx="954" formatCode="0.0">
                  <c:v>433.87299999999999</c:v>
                </c:pt>
                <c:pt idx="955" formatCode="0.0">
                  <c:v>434.726</c:v>
                </c:pt>
                <c:pt idx="956" formatCode="0.0">
                  <c:v>430.49599999999998</c:v>
                </c:pt>
                <c:pt idx="957" formatCode="0.0">
                  <c:v>432.601</c:v>
                </c:pt>
                <c:pt idx="958" formatCode="0.0">
                  <c:v>433.44799999999998</c:v>
                </c:pt>
                <c:pt idx="959" formatCode="0.0">
                  <c:v>433.44799999999998</c:v>
                </c:pt>
                <c:pt idx="960" formatCode="0.0">
                  <c:v>433.87299999999999</c:v>
                </c:pt>
                <c:pt idx="961" formatCode="0.0">
                  <c:v>433.024</c:v>
                </c:pt>
                <c:pt idx="962" formatCode="0.0">
                  <c:v>433.44799999999998</c:v>
                </c:pt>
                <c:pt idx="963" formatCode="0.0">
                  <c:v>433.87299999999999</c:v>
                </c:pt>
                <c:pt idx="964" formatCode="0.0">
                  <c:v>434.29899999999998</c:v>
                </c:pt>
                <c:pt idx="965" formatCode="0.0">
                  <c:v>433.44799999999998</c:v>
                </c:pt>
                <c:pt idx="966" formatCode="0.0">
                  <c:v>433.87299999999999</c:v>
                </c:pt>
                <c:pt idx="967" formatCode="0.0">
                  <c:v>433.87299999999999</c:v>
                </c:pt>
                <c:pt idx="968" formatCode="0.0">
                  <c:v>433.87299999999999</c:v>
                </c:pt>
                <c:pt idx="969" formatCode="0.0">
                  <c:v>434.726</c:v>
                </c:pt>
                <c:pt idx="970" formatCode="0.0">
                  <c:v>435.15300000000002</c:v>
                </c:pt>
                <c:pt idx="971" formatCode="0.0">
                  <c:v>435.58199999999999</c:v>
                </c:pt>
                <c:pt idx="972" formatCode="0.0">
                  <c:v>435.58199999999999</c:v>
                </c:pt>
                <c:pt idx="973" formatCode="0.0">
                  <c:v>436.44099999999997</c:v>
                </c:pt>
                <c:pt idx="974" formatCode="0.0">
                  <c:v>435.58199999999999</c:v>
                </c:pt>
                <c:pt idx="975" formatCode="0.0">
                  <c:v>436.44099999999997</c:v>
                </c:pt>
                <c:pt idx="976" formatCode="0.0">
                  <c:v>436.01100000000002</c:v>
                </c:pt>
                <c:pt idx="977" formatCode="0.0">
                  <c:v>436.87200000000001</c:v>
                </c:pt>
                <c:pt idx="978" formatCode="0.0">
                  <c:v>436.87200000000001</c:v>
                </c:pt>
                <c:pt idx="979" formatCode="0.0">
                  <c:v>435.58199999999999</c:v>
                </c:pt>
                <c:pt idx="980" formatCode="0.0">
                  <c:v>435.58199999999999</c:v>
                </c:pt>
                <c:pt idx="981" formatCode="0.0">
                  <c:v>436.01100000000002</c:v>
                </c:pt>
                <c:pt idx="982" formatCode="0.0">
                  <c:v>437.73599999999999</c:v>
                </c:pt>
                <c:pt idx="983" formatCode="0.0">
                  <c:v>436.87200000000001</c:v>
                </c:pt>
                <c:pt idx="984" formatCode="0.0">
                  <c:v>437.30399999999997</c:v>
                </c:pt>
                <c:pt idx="985" formatCode="0.0">
                  <c:v>437.30399999999997</c:v>
                </c:pt>
                <c:pt idx="986" formatCode="0.0">
                  <c:v>437.73599999999999</c:v>
                </c:pt>
                <c:pt idx="987" formatCode="0.0">
                  <c:v>438.60399999999998</c:v>
                </c:pt>
                <c:pt idx="988" formatCode="0.0">
                  <c:v>439.47500000000002</c:v>
                </c:pt>
                <c:pt idx="989" formatCode="0.0">
                  <c:v>439.47500000000002</c:v>
                </c:pt>
                <c:pt idx="990" formatCode="0.0">
                  <c:v>439.47500000000002</c:v>
                </c:pt>
                <c:pt idx="991" formatCode="0.0">
                  <c:v>439.03899999999999</c:v>
                </c:pt>
                <c:pt idx="992" formatCode="0.0">
                  <c:v>439.91199999999998</c:v>
                </c:pt>
                <c:pt idx="993" formatCode="0.0">
                  <c:v>439.91199999999998</c:v>
                </c:pt>
                <c:pt idx="994" formatCode="0.0">
                  <c:v>439.47500000000002</c:v>
                </c:pt>
                <c:pt idx="995" formatCode="0.0">
                  <c:v>439.91199999999998</c:v>
                </c:pt>
                <c:pt idx="996" formatCode="0.0">
                  <c:v>440.35</c:v>
                </c:pt>
                <c:pt idx="997" formatCode="0.0">
                  <c:v>439.91199999999998</c:v>
                </c:pt>
                <c:pt idx="998" formatCode="0.0">
                  <c:v>440.35</c:v>
                </c:pt>
                <c:pt idx="999" formatCode="0.0">
                  <c:v>441.22800000000001</c:v>
                </c:pt>
                <c:pt idx="1000" formatCode="0.0">
                  <c:v>440.35</c:v>
                </c:pt>
                <c:pt idx="1001" formatCode="0.0">
                  <c:v>441.22800000000001</c:v>
                </c:pt>
                <c:pt idx="1002" formatCode="0.0">
                  <c:v>441.66899999999998</c:v>
                </c:pt>
                <c:pt idx="1003" formatCode="0.0">
                  <c:v>441.66899999999998</c:v>
                </c:pt>
                <c:pt idx="1004" formatCode="0.0">
                  <c:v>443.88400000000001</c:v>
                </c:pt>
                <c:pt idx="1005" formatCode="0.0">
                  <c:v>443.43900000000002</c:v>
                </c:pt>
                <c:pt idx="1006" formatCode="0.0">
                  <c:v>443.88400000000001</c:v>
                </c:pt>
                <c:pt idx="1007" formatCode="0.0">
                  <c:v>443.88400000000001</c:v>
                </c:pt>
                <c:pt idx="1008" formatCode="0.0">
                  <c:v>443.88400000000001</c:v>
                </c:pt>
                <c:pt idx="1009" formatCode="0.0">
                  <c:v>444.77699999999999</c:v>
                </c:pt>
                <c:pt idx="1010" formatCode="0.0">
                  <c:v>444.33</c:v>
                </c:pt>
                <c:pt idx="1011" formatCode="0.0">
                  <c:v>444.77699999999999</c:v>
                </c:pt>
                <c:pt idx="1012" formatCode="0.0">
                  <c:v>445.22399999999999</c:v>
                </c:pt>
                <c:pt idx="1013" formatCode="0.0">
                  <c:v>445.673</c:v>
                </c:pt>
                <c:pt idx="1014" formatCode="0.0">
                  <c:v>445.673</c:v>
                </c:pt>
                <c:pt idx="1015" formatCode="0.0">
                  <c:v>446.572</c:v>
                </c:pt>
                <c:pt idx="1016" formatCode="0.0">
                  <c:v>445.673</c:v>
                </c:pt>
                <c:pt idx="1017" formatCode="0.0">
                  <c:v>446.572</c:v>
                </c:pt>
                <c:pt idx="1018" formatCode="0.0">
                  <c:v>446.572</c:v>
                </c:pt>
                <c:pt idx="1019" formatCode="0.0">
                  <c:v>447.02300000000002</c:v>
                </c:pt>
                <c:pt idx="1020" formatCode="0.0">
                  <c:v>447.47500000000002</c:v>
                </c:pt>
                <c:pt idx="1021" formatCode="0.0">
                  <c:v>447.928</c:v>
                </c:pt>
                <c:pt idx="1022" formatCode="0.0">
                  <c:v>447.928</c:v>
                </c:pt>
                <c:pt idx="1023" formatCode="0.0">
                  <c:v>448.38200000000001</c:v>
                </c:pt>
                <c:pt idx="1024" formatCode="0.0">
                  <c:v>448.83699999999999</c:v>
                </c:pt>
                <c:pt idx="1025" formatCode="0.0">
                  <c:v>448.83699999999999</c:v>
                </c:pt>
                <c:pt idx="1026" formatCode="0.0">
                  <c:v>448.83699999999999</c:v>
                </c:pt>
                <c:pt idx="1027" formatCode="0.0">
                  <c:v>449.29300000000001</c:v>
                </c:pt>
                <c:pt idx="1028" formatCode="0.0">
                  <c:v>449.29300000000001</c:v>
                </c:pt>
                <c:pt idx="1029" formatCode="0.0">
                  <c:v>449.29300000000001</c:v>
                </c:pt>
                <c:pt idx="1030" formatCode="0.0">
                  <c:v>449.29300000000001</c:v>
                </c:pt>
                <c:pt idx="1031" formatCode="0.0">
                  <c:v>449.29300000000001</c:v>
                </c:pt>
                <c:pt idx="1032" formatCode="0.0">
                  <c:v>450.20699999999999</c:v>
                </c:pt>
                <c:pt idx="1033" formatCode="0.0">
                  <c:v>450.20699999999999</c:v>
                </c:pt>
                <c:pt idx="1034" formatCode="0.0">
                  <c:v>450.666</c:v>
                </c:pt>
                <c:pt idx="1035" formatCode="0.0">
                  <c:v>450.666</c:v>
                </c:pt>
                <c:pt idx="1036" formatCode="0.0">
                  <c:v>451.125</c:v>
                </c:pt>
                <c:pt idx="1037" formatCode="0.0">
                  <c:v>451.125</c:v>
                </c:pt>
                <c:pt idx="1038" formatCode="0.0">
                  <c:v>452.04700000000003</c:v>
                </c:pt>
                <c:pt idx="1039" formatCode="0.0">
                  <c:v>452.97199999999998</c:v>
                </c:pt>
                <c:pt idx="1040" formatCode="0.0">
                  <c:v>452.97199999999998</c:v>
                </c:pt>
                <c:pt idx="1041" formatCode="0.0">
                  <c:v>453.43700000000001</c:v>
                </c:pt>
                <c:pt idx="1042" formatCode="0.0">
                  <c:v>453.43700000000001</c:v>
                </c:pt>
                <c:pt idx="1043" formatCode="0.0">
                  <c:v>453.90199999999999</c:v>
                </c:pt>
                <c:pt idx="1044" formatCode="0.0">
                  <c:v>453.43700000000001</c:v>
                </c:pt>
                <c:pt idx="1045" formatCode="0.0">
                  <c:v>456.24200000000002</c:v>
                </c:pt>
                <c:pt idx="1046" formatCode="0.0">
                  <c:v>456.24200000000002</c:v>
                </c:pt>
                <c:pt idx="1047" formatCode="0.0">
                  <c:v>456.24200000000002</c:v>
                </c:pt>
                <c:pt idx="1048" formatCode="0.0">
                  <c:v>457.65800000000002</c:v>
                </c:pt>
                <c:pt idx="1049" formatCode="0.0">
                  <c:v>456.71300000000002</c:v>
                </c:pt>
                <c:pt idx="1050" formatCode="0.0">
                  <c:v>457.65800000000002</c:v>
                </c:pt>
                <c:pt idx="1051" formatCode="0.0">
                  <c:v>459.08199999999999</c:v>
                </c:pt>
                <c:pt idx="1052" formatCode="0.0">
                  <c:v>459.08199999999999</c:v>
                </c:pt>
                <c:pt idx="1053" formatCode="0.0">
                  <c:v>459.55900000000003</c:v>
                </c:pt>
                <c:pt idx="1054" formatCode="0.0">
                  <c:v>460.51499999999999</c:v>
                </c:pt>
                <c:pt idx="1055" formatCode="0.0">
                  <c:v>460.03699999999998</c:v>
                </c:pt>
                <c:pt idx="1056" formatCode="0.0">
                  <c:v>460.995</c:v>
                </c:pt>
                <c:pt idx="1057" formatCode="0.0">
                  <c:v>461.476</c:v>
                </c:pt>
                <c:pt idx="1058" formatCode="0.0">
                  <c:v>460.995</c:v>
                </c:pt>
                <c:pt idx="1059" formatCode="0.0">
                  <c:v>461.476</c:v>
                </c:pt>
                <c:pt idx="1060" formatCode="0.0">
                  <c:v>461.95800000000003</c:v>
                </c:pt>
                <c:pt idx="1061" formatCode="0.0">
                  <c:v>461.95800000000003</c:v>
                </c:pt>
                <c:pt idx="1062" formatCode="0.0">
                  <c:v>461.95800000000003</c:v>
                </c:pt>
                <c:pt idx="1063" formatCode="0.0">
                  <c:v>460.995</c:v>
                </c:pt>
                <c:pt idx="1064" formatCode="0.0">
                  <c:v>461.476</c:v>
                </c:pt>
                <c:pt idx="1065" formatCode="0.0">
                  <c:v>461.476</c:v>
                </c:pt>
                <c:pt idx="1066" formatCode="0.0">
                  <c:v>462.44099999999997</c:v>
                </c:pt>
                <c:pt idx="1067" formatCode="0.0">
                  <c:v>461.95800000000003</c:v>
                </c:pt>
                <c:pt idx="1068" formatCode="0.0">
                  <c:v>461.95800000000003</c:v>
                </c:pt>
                <c:pt idx="1069" formatCode="0.0">
                  <c:v>462.92399999999998</c:v>
                </c:pt>
                <c:pt idx="1070" formatCode="0.0">
                  <c:v>461.476</c:v>
                </c:pt>
                <c:pt idx="1071" formatCode="0.0">
                  <c:v>462.44099999999997</c:v>
                </c:pt>
                <c:pt idx="1072" formatCode="0.0">
                  <c:v>461.95800000000003</c:v>
                </c:pt>
                <c:pt idx="1073" formatCode="0.0">
                  <c:v>462.92399999999998</c:v>
                </c:pt>
                <c:pt idx="1074" formatCode="0.0">
                  <c:v>462.44099999999997</c:v>
                </c:pt>
                <c:pt idx="1075" formatCode="0.0">
                  <c:v>462.44099999999997</c:v>
                </c:pt>
                <c:pt idx="1076" formatCode="0.0">
                  <c:v>462.92399999999998</c:v>
                </c:pt>
                <c:pt idx="1077" formatCode="0.0">
                  <c:v>462.92399999999998</c:v>
                </c:pt>
                <c:pt idx="1078" formatCode="0.0">
                  <c:v>463.40899999999999</c:v>
                </c:pt>
                <c:pt idx="1079" formatCode="0.0">
                  <c:v>463.40899999999999</c:v>
                </c:pt>
                <c:pt idx="1080" formatCode="0.0">
                  <c:v>463.40899999999999</c:v>
                </c:pt>
                <c:pt idx="1081" formatCode="0.0">
                  <c:v>463.40899999999999</c:v>
                </c:pt>
                <c:pt idx="1082" formatCode="0.0">
                  <c:v>463.89499999999998</c:v>
                </c:pt>
                <c:pt idx="1083" formatCode="0.0">
                  <c:v>463.89499999999998</c:v>
                </c:pt>
                <c:pt idx="1084" formatCode="0.0">
                  <c:v>464.38200000000001</c:v>
                </c:pt>
                <c:pt idx="1085" formatCode="0.0">
                  <c:v>464.38200000000001</c:v>
                </c:pt>
                <c:pt idx="1086" formatCode="0.0">
                  <c:v>464.87</c:v>
                </c:pt>
                <c:pt idx="1087" formatCode="0.0">
                  <c:v>465.35899999999998</c:v>
                </c:pt>
                <c:pt idx="1088" formatCode="0.0">
                  <c:v>465.84899999999999</c:v>
                </c:pt>
                <c:pt idx="1089" formatCode="0.0">
                  <c:v>465.84899999999999</c:v>
                </c:pt>
                <c:pt idx="1090" formatCode="0.0">
                  <c:v>466.34</c:v>
                </c:pt>
                <c:pt idx="1091" formatCode="0.0">
                  <c:v>467.32499999999999</c:v>
                </c:pt>
                <c:pt idx="1092" formatCode="0.0">
                  <c:v>465.84899999999999</c:v>
                </c:pt>
                <c:pt idx="1093" formatCode="0.0">
                  <c:v>466.83199999999999</c:v>
                </c:pt>
                <c:pt idx="1094" formatCode="0.0">
                  <c:v>466.83199999999999</c:v>
                </c:pt>
                <c:pt idx="1095" formatCode="0.0">
                  <c:v>467.32499999999999</c:v>
                </c:pt>
                <c:pt idx="1096" formatCode="0.0">
                  <c:v>467.32499999999999</c:v>
                </c:pt>
                <c:pt idx="1097" formatCode="0.0">
                  <c:v>467.32499999999999</c:v>
                </c:pt>
                <c:pt idx="1098" formatCode="0.0">
                  <c:v>467.32499999999999</c:v>
                </c:pt>
                <c:pt idx="1099" formatCode="0.0">
                  <c:v>468.81</c:v>
                </c:pt>
                <c:pt idx="1100" formatCode="0.0">
                  <c:v>468.31400000000002</c:v>
                </c:pt>
                <c:pt idx="1101" formatCode="0.0">
                  <c:v>468.31400000000002</c:v>
                </c:pt>
                <c:pt idx="1102" formatCode="0.0">
                  <c:v>469.30700000000002</c:v>
                </c:pt>
                <c:pt idx="1103" formatCode="0.0">
                  <c:v>468.81</c:v>
                </c:pt>
                <c:pt idx="1104" formatCode="0.0">
                  <c:v>469.80599999999998</c:v>
                </c:pt>
                <c:pt idx="1105" formatCode="0.0">
                  <c:v>469.80599999999998</c:v>
                </c:pt>
                <c:pt idx="1106" formatCode="0.0">
                  <c:v>470.30500000000001</c:v>
                </c:pt>
                <c:pt idx="1107" formatCode="0.0">
                  <c:v>469.80599999999998</c:v>
                </c:pt>
                <c:pt idx="1108" formatCode="0.0">
                  <c:v>471.30700000000002</c:v>
                </c:pt>
                <c:pt idx="1109" formatCode="0.0">
                  <c:v>471.30700000000002</c:v>
                </c:pt>
                <c:pt idx="1110" formatCode="0.0">
                  <c:v>471.30700000000002</c:v>
                </c:pt>
                <c:pt idx="1111" formatCode="0.0">
                  <c:v>471.80900000000003</c:v>
                </c:pt>
                <c:pt idx="1112" formatCode="0.0">
                  <c:v>471.30700000000002</c:v>
                </c:pt>
                <c:pt idx="1113" formatCode="0.0">
                  <c:v>471.80900000000003</c:v>
                </c:pt>
                <c:pt idx="1114" formatCode="0.0">
                  <c:v>472.31299999999999</c:v>
                </c:pt>
                <c:pt idx="1115" formatCode="0.0">
                  <c:v>472.31299999999999</c:v>
                </c:pt>
                <c:pt idx="1116" formatCode="0.0">
                  <c:v>473.32299999999998</c:v>
                </c:pt>
                <c:pt idx="1117" formatCode="0.0">
                  <c:v>473.32299999999998</c:v>
                </c:pt>
                <c:pt idx="1118" formatCode="0.0">
                  <c:v>472.81799999999998</c:v>
                </c:pt>
                <c:pt idx="1119" formatCode="0.0">
                  <c:v>473.32299999999998</c:v>
                </c:pt>
                <c:pt idx="1120" formatCode="0.0">
                  <c:v>474.33800000000002</c:v>
                </c:pt>
                <c:pt idx="1121" formatCode="0.0">
                  <c:v>474.33800000000002</c:v>
                </c:pt>
                <c:pt idx="1122" formatCode="0.0">
                  <c:v>474.33800000000002</c:v>
                </c:pt>
                <c:pt idx="1123" formatCode="0.0">
                  <c:v>474.84699999999998</c:v>
                </c:pt>
                <c:pt idx="1124" formatCode="0.0">
                  <c:v>475.86900000000003</c:v>
                </c:pt>
                <c:pt idx="1125" formatCode="0.0">
                  <c:v>477.40899999999999</c:v>
                </c:pt>
                <c:pt idx="1126" formatCode="0.0">
                  <c:v>477.40899999999999</c:v>
                </c:pt>
                <c:pt idx="1127" formatCode="0.0">
                  <c:v>478.44099999999997</c:v>
                </c:pt>
                <c:pt idx="1128" formatCode="0.0">
                  <c:v>481.04199999999997</c:v>
                </c:pt>
                <c:pt idx="1129" formatCode="0.0">
                  <c:v>481.04199999999997</c:v>
                </c:pt>
                <c:pt idx="1130" formatCode="0.0">
                  <c:v>481.56599999999997</c:v>
                </c:pt>
                <c:pt idx="1131" formatCode="0.0">
                  <c:v>481.56599999999997</c:v>
                </c:pt>
                <c:pt idx="1132" formatCode="0.0">
                  <c:v>481.56599999999997</c:v>
                </c:pt>
                <c:pt idx="1133" formatCode="0.0">
                  <c:v>482.09</c:v>
                </c:pt>
                <c:pt idx="1134" formatCode="0.0">
                  <c:v>481.56599999999997</c:v>
                </c:pt>
                <c:pt idx="1135" formatCode="0.0">
                  <c:v>481.56599999999997</c:v>
                </c:pt>
                <c:pt idx="1136" formatCode="0.0">
                  <c:v>482.09</c:v>
                </c:pt>
                <c:pt idx="1137" formatCode="0.0">
                  <c:v>481.56599999999997</c:v>
                </c:pt>
                <c:pt idx="1138" formatCode="0.0">
                  <c:v>481.04199999999997</c:v>
                </c:pt>
                <c:pt idx="1139" formatCode="0.0">
                  <c:v>482.09</c:v>
                </c:pt>
                <c:pt idx="1140" formatCode="0.0">
                  <c:v>483.14299999999997</c:v>
                </c:pt>
                <c:pt idx="1141" formatCode="0.0">
                  <c:v>483.14299999999997</c:v>
                </c:pt>
                <c:pt idx="1142" formatCode="0.0">
                  <c:v>483.67099999999999</c:v>
                </c:pt>
                <c:pt idx="1143" formatCode="0.0">
                  <c:v>484.20100000000002</c:v>
                </c:pt>
                <c:pt idx="1144" formatCode="0.0">
                  <c:v>485.26299999999998</c:v>
                </c:pt>
                <c:pt idx="1145" formatCode="0.0">
                  <c:v>485.79500000000002</c:v>
                </c:pt>
                <c:pt idx="1146" formatCode="0.0">
                  <c:v>487.40100000000001</c:v>
                </c:pt>
                <c:pt idx="1147" formatCode="0.0">
                  <c:v>486.86399999999998</c:v>
                </c:pt>
                <c:pt idx="1148" formatCode="0.0">
                  <c:v>487.40100000000001</c:v>
                </c:pt>
                <c:pt idx="1149" formatCode="0.0">
                  <c:v>486.86399999999998</c:v>
                </c:pt>
                <c:pt idx="1150" formatCode="0.0">
                  <c:v>486.86399999999998</c:v>
                </c:pt>
                <c:pt idx="1151" formatCode="0.0">
                  <c:v>487.40100000000001</c:v>
                </c:pt>
                <c:pt idx="1152" formatCode="0.0">
                  <c:v>487.40100000000001</c:v>
                </c:pt>
                <c:pt idx="1153" formatCode="0.0">
                  <c:v>487.40100000000001</c:v>
                </c:pt>
                <c:pt idx="1154" formatCode="0.0">
                  <c:v>487.40100000000001</c:v>
                </c:pt>
                <c:pt idx="1155" formatCode="0.0">
                  <c:v>487.93799999999999</c:v>
                </c:pt>
                <c:pt idx="1156" formatCode="0.0">
                  <c:v>488.47699999999998</c:v>
                </c:pt>
                <c:pt idx="1157" formatCode="0.0">
                  <c:v>489.55799999999999</c:v>
                </c:pt>
                <c:pt idx="1158" formatCode="0.0">
                  <c:v>490.1</c:v>
                </c:pt>
                <c:pt idx="1159" formatCode="0.0">
                  <c:v>490.1</c:v>
                </c:pt>
                <c:pt idx="1160" formatCode="0.0">
                  <c:v>491.18799999999999</c:v>
                </c:pt>
                <c:pt idx="1161" formatCode="0.0">
                  <c:v>491.18799999999999</c:v>
                </c:pt>
                <c:pt idx="1162" formatCode="0.0">
                  <c:v>492.28100000000001</c:v>
                </c:pt>
                <c:pt idx="1163" formatCode="0.0">
                  <c:v>492.28100000000001</c:v>
                </c:pt>
                <c:pt idx="1164" formatCode="0.0">
                  <c:v>493.93</c:v>
                </c:pt>
                <c:pt idx="1165" formatCode="0.0">
                  <c:v>493.37900000000002</c:v>
                </c:pt>
                <c:pt idx="1166" formatCode="0.0">
                  <c:v>492.82900000000001</c:v>
                </c:pt>
                <c:pt idx="1167" formatCode="0.0">
                  <c:v>493.37900000000002</c:v>
                </c:pt>
                <c:pt idx="1168" formatCode="0.0">
                  <c:v>493.93</c:v>
                </c:pt>
                <c:pt idx="1169" formatCode="0.0">
                  <c:v>493.93</c:v>
                </c:pt>
                <c:pt idx="1170" formatCode="0.0">
                  <c:v>493.93</c:v>
                </c:pt>
                <c:pt idx="1171" formatCode="0.0">
                  <c:v>495.03500000000003</c:v>
                </c:pt>
                <c:pt idx="1172" formatCode="0.0">
                  <c:v>495.589</c:v>
                </c:pt>
                <c:pt idx="1173" formatCode="0.0">
                  <c:v>495.589</c:v>
                </c:pt>
                <c:pt idx="1174" formatCode="0.0">
                  <c:v>495.03500000000003</c:v>
                </c:pt>
                <c:pt idx="1175" formatCode="0.0">
                  <c:v>495.589</c:v>
                </c:pt>
                <c:pt idx="1176" formatCode="0.0">
                  <c:v>496.702</c:v>
                </c:pt>
                <c:pt idx="1177" formatCode="0.0">
                  <c:v>496.702</c:v>
                </c:pt>
                <c:pt idx="1178" formatCode="0.0">
                  <c:v>496.702</c:v>
                </c:pt>
                <c:pt idx="1179" formatCode="0.0">
                  <c:v>497.26</c:v>
                </c:pt>
                <c:pt idx="1180" formatCode="0.0">
                  <c:v>497.82</c:v>
                </c:pt>
                <c:pt idx="1181" formatCode="0.0">
                  <c:v>497.82</c:v>
                </c:pt>
                <c:pt idx="1182" formatCode="0.0">
                  <c:v>498.38</c:v>
                </c:pt>
                <c:pt idx="1183" formatCode="0.0">
                  <c:v>498.38</c:v>
                </c:pt>
                <c:pt idx="1184" formatCode="0.0">
                  <c:v>498.94200000000001</c:v>
                </c:pt>
                <c:pt idx="1185" formatCode="0.0">
                  <c:v>498.94200000000001</c:v>
                </c:pt>
                <c:pt idx="1186" formatCode="0.0">
                  <c:v>499.505</c:v>
                </c:pt>
                <c:pt idx="1187" formatCode="0.0">
                  <c:v>500.07</c:v>
                </c:pt>
                <c:pt idx="1188" formatCode="0.0">
                  <c:v>499.505</c:v>
                </c:pt>
                <c:pt idx="1189" formatCode="0.0">
                  <c:v>500.07</c:v>
                </c:pt>
                <c:pt idx="1190" formatCode="0.0">
                  <c:v>501.20299999999997</c:v>
                </c:pt>
                <c:pt idx="1191" formatCode="0.0">
                  <c:v>501.20299999999997</c:v>
                </c:pt>
                <c:pt idx="1192" formatCode="0.0">
                  <c:v>501.77100000000002</c:v>
                </c:pt>
                <c:pt idx="1193" formatCode="0.0">
                  <c:v>501.77100000000002</c:v>
                </c:pt>
                <c:pt idx="1194" formatCode="0.0">
                  <c:v>501.77100000000002</c:v>
                </c:pt>
                <c:pt idx="1195" formatCode="0.0">
                  <c:v>502.91199999999998</c:v>
                </c:pt>
                <c:pt idx="1196" formatCode="0.0">
                  <c:v>502.91199999999998</c:v>
                </c:pt>
                <c:pt idx="1197" formatCode="0.0">
                  <c:v>503.48399999999998</c:v>
                </c:pt>
                <c:pt idx="1198" formatCode="0.0">
                  <c:v>502.91199999999998</c:v>
                </c:pt>
                <c:pt idx="1199" formatCode="0.0">
                  <c:v>502.91199999999998</c:v>
                </c:pt>
                <c:pt idx="1200" formatCode="0.0">
                  <c:v>503.48399999999998</c:v>
                </c:pt>
                <c:pt idx="1201" formatCode="0.0">
                  <c:v>503.48399999999998</c:v>
                </c:pt>
                <c:pt idx="1202" formatCode="0.0">
                  <c:v>504.05799999999999</c:v>
                </c:pt>
                <c:pt idx="1203" formatCode="0.0">
                  <c:v>504.63299999999998</c:v>
                </c:pt>
                <c:pt idx="1204" formatCode="0.0">
                  <c:v>504.63299999999998</c:v>
                </c:pt>
                <c:pt idx="1205" formatCode="0.0">
                  <c:v>505.209</c:v>
                </c:pt>
                <c:pt idx="1206" formatCode="0.0">
                  <c:v>504.63299999999998</c:v>
                </c:pt>
                <c:pt idx="1207" formatCode="0.0">
                  <c:v>505.209</c:v>
                </c:pt>
                <c:pt idx="1208" formatCode="0.0">
                  <c:v>505.786</c:v>
                </c:pt>
                <c:pt idx="1209" formatCode="0.0">
                  <c:v>506.36500000000001</c:v>
                </c:pt>
                <c:pt idx="1210" formatCode="0.0">
                  <c:v>506.36500000000001</c:v>
                </c:pt>
                <c:pt idx="1211" formatCode="0.0">
                  <c:v>506.94499999999999</c:v>
                </c:pt>
                <c:pt idx="1212" formatCode="0.0">
                  <c:v>506.94499999999999</c:v>
                </c:pt>
                <c:pt idx="1213" formatCode="0.0">
                  <c:v>507.52699999999999</c:v>
                </c:pt>
                <c:pt idx="1214" formatCode="0.0">
                  <c:v>506.94499999999999</c:v>
                </c:pt>
                <c:pt idx="1215" formatCode="0.0">
                  <c:v>508.10899999999998</c:v>
                </c:pt>
                <c:pt idx="1216" formatCode="0.0">
                  <c:v>509.279</c:v>
                </c:pt>
                <c:pt idx="1217" formatCode="0.0">
                  <c:v>509.279</c:v>
                </c:pt>
                <c:pt idx="1218" formatCode="0.0">
                  <c:v>509.279</c:v>
                </c:pt>
                <c:pt idx="1219" formatCode="0.0">
                  <c:v>511.04399999999998</c:v>
                </c:pt>
                <c:pt idx="1220" formatCode="0.0">
                  <c:v>510.45400000000001</c:v>
                </c:pt>
                <c:pt idx="1221" formatCode="0.0">
                  <c:v>511.04399999999998</c:v>
                </c:pt>
                <c:pt idx="1222" formatCode="0.0">
                  <c:v>511.63499999999999</c:v>
                </c:pt>
                <c:pt idx="1223" formatCode="0.0">
                  <c:v>511.63499999999999</c:v>
                </c:pt>
                <c:pt idx="1224" formatCode="0.0">
                  <c:v>511.63499999999999</c:v>
                </c:pt>
                <c:pt idx="1225" formatCode="0.0">
                  <c:v>511.04399999999998</c:v>
                </c:pt>
                <c:pt idx="1226" formatCode="0.0">
                  <c:v>511.63499999999999</c:v>
                </c:pt>
                <c:pt idx="1227" formatCode="0.0">
                  <c:v>512.22699999999998</c:v>
                </c:pt>
                <c:pt idx="1228" formatCode="0.0">
                  <c:v>511.63499999999999</c:v>
                </c:pt>
                <c:pt idx="1229" formatCode="0.0">
                  <c:v>512.22699999999998</c:v>
                </c:pt>
                <c:pt idx="1230" formatCode="0.0">
                  <c:v>511.63499999999999</c:v>
                </c:pt>
                <c:pt idx="1231" formatCode="0.0">
                  <c:v>512.22699999999998</c:v>
                </c:pt>
                <c:pt idx="1232" formatCode="0.0">
                  <c:v>511.04399999999998</c:v>
                </c:pt>
                <c:pt idx="1233" formatCode="0.0">
                  <c:v>511.63499999999999</c:v>
                </c:pt>
                <c:pt idx="1234" formatCode="0.0">
                  <c:v>512.22699999999998</c:v>
                </c:pt>
                <c:pt idx="1235" formatCode="0.0">
                  <c:v>512.22699999999998</c:v>
                </c:pt>
                <c:pt idx="1236" formatCode="0.0">
                  <c:v>512.22699999999998</c:v>
                </c:pt>
                <c:pt idx="1237" formatCode="0.0">
                  <c:v>512.82100000000003</c:v>
                </c:pt>
                <c:pt idx="1238" formatCode="0.0">
                  <c:v>513.41600000000005</c:v>
                </c:pt>
                <c:pt idx="1239" formatCode="0.0">
                  <c:v>513.41600000000005</c:v>
                </c:pt>
                <c:pt idx="1240" formatCode="0.0">
                  <c:v>513.41600000000005</c:v>
                </c:pt>
                <c:pt idx="1241" formatCode="0.0">
                  <c:v>514.01199999999994</c:v>
                </c:pt>
                <c:pt idx="1242" formatCode="0.0">
                  <c:v>514.01199999999994</c:v>
                </c:pt>
                <c:pt idx="1243" formatCode="0.0">
                  <c:v>514.61</c:v>
                </c:pt>
                <c:pt idx="1244" formatCode="0.0">
                  <c:v>514.61</c:v>
                </c:pt>
                <c:pt idx="1245" formatCode="0.0">
                  <c:v>514.61</c:v>
                </c:pt>
                <c:pt idx="1246" formatCode="0.0">
                  <c:v>514.01199999999994</c:v>
                </c:pt>
                <c:pt idx="1247" formatCode="0.0">
                  <c:v>514.61</c:v>
                </c:pt>
                <c:pt idx="1248" formatCode="0.0">
                  <c:v>514.01199999999994</c:v>
                </c:pt>
                <c:pt idx="1249" formatCode="0.0">
                  <c:v>514.61</c:v>
                </c:pt>
                <c:pt idx="1250" formatCode="0.0">
                  <c:v>515.20899999999995</c:v>
                </c:pt>
                <c:pt idx="1251" formatCode="0.0">
                  <c:v>514.61</c:v>
                </c:pt>
                <c:pt idx="1252" formatCode="0.0">
                  <c:v>515.20899999999995</c:v>
                </c:pt>
                <c:pt idx="1253" formatCode="0.0">
                  <c:v>515.20899999999995</c:v>
                </c:pt>
                <c:pt idx="1254" formatCode="0.0">
                  <c:v>515.80999999999995</c:v>
                </c:pt>
                <c:pt idx="1255" formatCode="0.0">
                  <c:v>515.20899999999995</c:v>
                </c:pt>
                <c:pt idx="1256" formatCode="0.0">
                  <c:v>516.41200000000003</c:v>
                </c:pt>
                <c:pt idx="1257" formatCode="0.0">
                  <c:v>517.01499999999999</c:v>
                </c:pt>
                <c:pt idx="1258" formatCode="0.0">
                  <c:v>517.01499999999999</c:v>
                </c:pt>
                <c:pt idx="1259" formatCode="0.0">
                  <c:v>518.83399999999995</c:v>
                </c:pt>
                <c:pt idx="1260" formatCode="0.0">
                  <c:v>517.62</c:v>
                </c:pt>
                <c:pt idx="1261" formatCode="0.0">
                  <c:v>520.053</c:v>
                </c:pt>
                <c:pt idx="1262" formatCode="0.0">
                  <c:v>518.226</c:v>
                </c:pt>
                <c:pt idx="1263" formatCode="0.0">
                  <c:v>519.44299999999998</c:v>
                </c:pt>
                <c:pt idx="1264" formatCode="0.0">
                  <c:v>517.62</c:v>
                </c:pt>
                <c:pt idx="1265" formatCode="0.0">
                  <c:v>518.226</c:v>
                </c:pt>
                <c:pt idx="1266" formatCode="0.0">
                  <c:v>518.83399999999995</c:v>
                </c:pt>
                <c:pt idx="1267" formatCode="0.0">
                  <c:v>519.44299999999998</c:v>
                </c:pt>
                <c:pt idx="1268" formatCode="0.0">
                  <c:v>519.44299999999998</c:v>
                </c:pt>
                <c:pt idx="1269" formatCode="0.0">
                  <c:v>520.053</c:v>
                </c:pt>
                <c:pt idx="1270" formatCode="0.0">
                  <c:v>518.226</c:v>
                </c:pt>
                <c:pt idx="1271" formatCode="0.0">
                  <c:v>519.44299999999998</c:v>
                </c:pt>
                <c:pt idx="1272" formatCode="0.0">
                  <c:v>520.053</c:v>
                </c:pt>
                <c:pt idx="1273" formatCode="0.0">
                  <c:v>520.66499999999996</c:v>
                </c:pt>
                <c:pt idx="1274" formatCode="0.0">
                  <c:v>520.053</c:v>
                </c:pt>
                <c:pt idx="1275" formatCode="0.0">
                  <c:v>521.279</c:v>
                </c:pt>
                <c:pt idx="1276" formatCode="0.0">
                  <c:v>520.66499999999996</c:v>
                </c:pt>
                <c:pt idx="1277" formatCode="0.0">
                  <c:v>521.279</c:v>
                </c:pt>
                <c:pt idx="1278" formatCode="0.0">
                  <c:v>521.89300000000003</c:v>
                </c:pt>
                <c:pt idx="1279" formatCode="0.0">
                  <c:v>523.12699999999995</c:v>
                </c:pt>
                <c:pt idx="1280" formatCode="0.0">
                  <c:v>523.12699999999995</c:v>
                </c:pt>
                <c:pt idx="1281" formatCode="0.0">
                  <c:v>523.12699999999995</c:v>
                </c:pt>
                <c:pt idx="1282" formatCode="0.0">
                  <c:v>523.74699999999996</c:v>
                </c:pt>
                <c:pt idx="1283" formatCode="0.0">
                  <c:v>523.12699999999995</c:v>
                </c:pt>
                <c:pt idx="1284" formatCode="0.0">
                  <c:v>523.12699999999995</c:v>
                </c:pt>
                <c:pt idx="1285" formatCode="0.0">
                  <c:v>523.12699999999995</c:v>
                </c:pt>
                <c:pt idx="1286" formatCode="0.0">
                  <c:v>523.74699999999996</c:v>
                </c:pt>
                <c:pt idx="1287" formatCode="0.0">
                  <c:v>524.36699999999996</c:v>
                </c:pt>
                <c:pt idx="1288" formatCode="0.0">
                  <c:v>523.74699999999996</c:v>
                </c:pt>
                <c:pt idx="1289" formatCode="0.0">
                  <c:v>524.36699999999996</c:v>
                </c:pt>
                <c:pt idx="1290" formatCode="0.0">
                  <c:v>524.99</c:v>
                </c:pt>
                <c:pt idx="1291" formatCode="0.0">
                  <c:v>524.99</c:v>
                </c:pt>
                <c:pt idx="1292" formatCode="0.0">
                  <c:v>523.74699999999996</c:v>
                </c:pt>
                <c:pt idx="1293" formatCode="0.0">
                  <c:v>524.99</c:v>
                </c:pt>
                <c:pt idx="1294" formatCode="0.0">
                  <c:v>524.99</c:v>
                </c:pt>
                <c:pt idx="1295" formatCode="0.0">
                  <c:v>525.61300000000006</c:v>
                </c:pt>
                <c:pt idx="1296" formatCode="0.0">
                  <c:v>526.23800000000006</c:v>
                </c:pt>
                <c:pt idx="1297" formatCode="0.0">
                  <c:v>526.23800000000006</c:v>
                </c:pt>
                <c:pt idx="1298" formatCode="0.0">
                  <c:v>526.23800000000006</c:v>
                </c:pt>
                <c:pt idx="1299" formatCode="0.0">
                  <c:v>526.86500000000001</c:v>
                </c:pt>
                <c:pt idx="1300" formatCode="0.0">
                  <c:v>527.49300000000005</c:v>
                </c:pt>
                <c:pt idx="1301" formatCode="0.0">
                  <c:v>527.49300000000005</c:v>
                </c:pt>
                <c:pt idx="1302" formatCode="0.0">
                  <c:v>526.86500000000001</c:v>
                </c:pt>
                <c:pt idx="1303" formatCode="0.0">
                  <c:v>526.86500000000001</c:v>
                </c:pt>
                <c:pt idx="1304" formatCode="0.0">
                  <c:v>526.86500000000001</c:v>
                </c:pt>
                <c:pt idx="1305" formatCode="0.0">
                  <c:v>526.86500000000001</c:v>
                </c:pt>
                <c:pt idx="1306" formatCode="0.0">
                  <c:v>528.12300000000005</c:v>
                </c:pt>
                <c:pt idx="1307" formatCode="0.0">
                  <c:v>527.49300000000005</c:v>
                </c:pt>
                <c:pt idx="1308" formatCode="0.0">
                  <c:v>527.49300000000005</c:v>
                </c:pt>
                <c:pt idx="1309" formatCode="0.0">
                  <c:v>528.75400000000002</c:v>
                </c:pt>
                <c:pt idx="1310" formatCode="0.0">
                  <c:v>528.12300000000005</c:v>
                </c:pt>
                <c:pt idx="1311" formatCode="0.0">
                  <c:v>528.75400000000002</c:v>
                </c:pt>
                <c:pt idx="1312" formatCode="0.0">
                  <c:v>528.75400000000002</c:v>
                </c:pt>
                <c:pt idx="1313" formatCode="0.0">
                  <c:v>529.38599999999997</c:v>
                </c:pt>
                <c:pt idx="1314" formatCode="0.0">
                  <c:v>530.02</c:v>
                </c:pt>
                <c:pt idx="1315" formatCode="0.0">
                  <c:v>530.02</c:v>
                </c:pt>
                <c:pt idx="1316" formatCode="0.0">
                  <c:v>530.02</c:v>
                </c:pt>
                <c:pt idx="1317" formatCode="0.0">
                  <c:v>530.65599999999995</c:v>
                </c:pt>
                <c:pt idx="1318" formatCode="0.0">
                  <c:v>530.65599999999995</c:v>
                </c:pt>
                <c:pt idx="1319" formatCode="0.0">
                  <c:v>531.93200000000002</c:v>
                </c:pt>
                <c:pt idx="1320" formatCode="0.0">
                  <c:v>532.572</c:v>
                </c:pt>
                <c:pt idx="1321" formatCode="0.0">
                  <c:v>531.93200000000002</c:v>
                </c:pt>
                <c:pt idx="1322" formatCode="0.0">
                  <c:v>533.21400000000006</c:v>
                </c:pt>
                <c:pt idx="1323" formatCode="0.0">
                  <c:v>533.85699999999997</c:v>
                </c:pt>
                <c:pt idx="1324" formatCode="0.0">
                  <c:v>533.21400000000006</c:v>
                </c:pt>
                <c:pt idx="1325" formatCode="0.0">
                  <c:v>533.85699999999997</c:v>
                </c:pt>
                <c:pt idx="1326" formatCode="0.0">
                  <c:v>534.50199999999995</c:v>
                </c:pt>
                <c:pt idx="1327" formatCode="0.0">
                  <c:v>534.50199999999995</c:v>
                </c:pt>
                <c:pt idx="1328" formatCode="0.0">
                  <c:v>535.79700000000003</c:v>
                </c:pt>
                <c:pt idx="1329" formatCode="0.0">
                  <c:v>535.79700000000003</c:v>
                </c:pt>
                <c:pt idx="1330" formatCode="0.0">
                  <c:v>536.44600000000003</c:v>
                </c:pt>
                <c:pt idx="1331" formatCode="0.0">
                  <c:v>536.44600000000003</c:v>
                </c:pt>
                <c:pt idx="1332" formatCode="0.0">
                  <c:v>536.44600000000003</c:v>
                </c:pt>
                <c:pt idx="1333" formatCode="0.0">
                  <c:v>536.44600000000003</c:v>
                </c:pt>
                <c:pt idx="1334" formatCode="0.0">
                  <c:v>538.404</c:v>
                </c:pt>
                <c:pt idx="1335" formatCode="0.0">
                  <c:v>538.404</c:v>
                </c:pt>
                <c:pt idx="1336" formatCode="0.0">
                  <c:v>538.404</c:v>
                </c:pt>
                <c:pt idx="1337" formatCode="0.0">
                  <c:v>538.404</c:v>
                </c:pt>
                <c:pt idx="1338" formatCode="0.0">
                  <c:v>538.404</c:v>
                </c:pt>
                <c:pt idx="1339" formatCode="0.0">
                  <c:v>539.05999999999995</c:v>
                </c:pt>
                <c:pt idx="1340" formatCode="0.0">
                  <c:v>538.404</c:v>
                </c:pt>
                <c:pt idx="1341" formatCode="0.0">
                  <c:v>539.05999999999995</c:v>
                </c:pt>
                <c:pt idx="1342" formatCode="0.0">
                  <c:v>539.05999999999995</c:v>
                </c:pt>
                <c:pt idx="1343" formatCode="0.0">
                  <c:v>539.05999999999995</c:v>
                </c:pt>
                <c:pt idx="1344" formatCode="0.0">
                  <c:v>538.404</c:v>
                </c:pt>
                <c:pt idx="1345" formatCode="0.0">
                  <c:v>539.71799999999996</c:v>
                </c:pt>
                <c:pt idx="1346" formatCode="0.0">
                  <c:v>539.71799999999996</c:v>
                </c:pt>
                <c:pt idx="1347" formatCode="0.0">
                  <c:v>539.71799999999996</c:v>
                </c:pt>
                <c:pt idx="1348" formatCode="0.0">
                  <c:v>540.37699999999995</c:v>
                </c:pt>
                <c:pt idx="1349" formatCode="0.0">
                  <c:v>539.71799999999996</c:v>
                </c:pt>
                <c:pt idx="1350" formatCode="0.0">
                  <c:v>539.71799999999996</c:v>
                </c:pt>
                <c:pt idx="1351" formatCode="0.0">
                  <c:v>540.37699999999995</c:v>
                </c:pt>
                <c:pt idx="1352" formatCode="0.0">
                  <c:v>540.37699999999995</c:v>
                </c:pt>
                <c:pt idx="1353" formatCode="0.0">
                  <c:v>541.03800000000001</c:v>
                </c:pt>
                <c:pt idx="1354" formatCode="0.0">
                  <c:v>541.03800000000001</c:v>
                </c:pt>
                <c:pt idx="1355" formatCode="0.0">
                  <c:v>541.70000000000005</c:v>
                </c:pt>
                <c:pt idx="1356" formatCode="0.0">
                  <c:v>541.70000000000005</c:v>
                </c:pt>
                <c:pt idx="1357" formatCode="0.0">
                  <c:v>540.37699999999995</c:v>
                </c:pt>
                <c:pt idx="1358" formatCode="0.0">
                  <c:v>540.37699999999995</c:v>
                </c:pt>
                <c:pt idx="1359" formatCode="0.0">
                  <c:v>541.03800000000001</c:v>
                </c:pt>
                <c:pt idx="1360" formatCode="0.0">
                  <c:v>541.70000000000005</c:v>
                </c:pt>
                <c:pt idx="1361" formatCode="0.0">
                  <c:v>541.70000000000005</c:v>
                </c:pt>
                <c:pt idx="1362" formatCode="0.0">
                  <c:v>542.36400000000003</c:v>
                </c:pt>
                <c:pt idx="1363" formatCode="0.0">
                  <c:v>541.70000000000005</c:v>
                </c:pt>
                <c:pt idx="1364" formatCode="0.0">
                  <c:v>541.70000000000005</c:v>
                </c:pt>
                <c:pt idx="1365" formatCode="0.0">
                  <c:v>541.70000000000005</c:v>
                </c:pt>
                <c:pt idx="1366" formatCode="0.0">
                  <c:v>542.36400000000003</c:v>
                </c:pt>
                <c:pt idx="1367" formatCode="0.0">
                  <c:v>542.36400000000003</c:v>
                </c:pt>
                <c:pt idx="1368" formatCode="0.0">
                  <c:v>543.697</c:v>
                </c:pt>
                <c:pt idx="1369" formatCode="0.0">
                  <c:v>543.03</c:v>
                </c:pt>
                <c:pt idx="1370" formatCode="0.0">
                  <c:v>543.697</c:v>
                </c:pt>
                <c:pt idx="1371" formatCode="0.0">
                  <c:v>544.36599999999999</c:v>
                </c:pt>
                <c:pt idx="1372" formatCode="0.0">
                  <c:v>543.697</c:v>
                </c:pt>
                <c:pt idx="1373" formatCode="0.0">
                  <c:v>544.36599999999999</c:v>
                </c:pt>
                <c:pt idx="1374" formatCode="0.0">
                  <c:v>544.36599999999999</c:v>
                </c:pt>
                <c:pt idx="1375" formatCode="0.0">
                  <c:v>544.36599999999999</c:v>
                </c:pt>
                <c:pt idx="1376" formatCode="0.0">
                  <c:v>545.03599999999994</c:v>
                </c:pt>
                <c:pt idx="1377" formatCode="0.0">
                  <c:v>545.03599999999994</c:v>
                </c:pt>
                <c:pt idx="1378" formatCode="0.0">
                  <c:v>545.70899999999995</c:v>
                </c:pt>
                <c:pt idx="1379" formatCode="0.0">
                  <c:v>545.70899999999995</c:v>
                </c:pt>
                <c:pt idx="1380" formatCode="0.0">
                  <c:v>545.70899999999995</c:v>
                </c:pt>
                <c:pt idx="1381" formatCode="0.0">
                  <c:v>545.70899999999995</c:v>
                </c:pt>
                <c:pt idx="1382" formatCode="0.0">
                  <c:v>546.38199999999995</c:v>
                </c:pt>
                <c:pt idx="1383" formatCode="0.0">
                  <c:v>547.05799999999999</c:v>
                </c:pt>
                <c:pt idx="1384" formatCode="0.0">
                  <c:v>547.05799999999999</c:v>
                </c:pt>
                <c:pt idx="1385" formatCode="0.0">
                  <c:v>547.73500000000001</c:v>
                </c:pt>
                <c:pt idx="1386" formatCode="0.0">
                  <c:v>547.73500000000001</c:v>
                </c:pt>
                <c:pt idx="1387" formatCode="0.0">
                  <c:v>548.41399999999999</c:v>
                </c:pt>
                <c:pt idx="1388" formatCode="0.0">
                  <c:v>547.73500000000001</c:v>
                </c:pt>
                <c:pt idx="1389" formatCode="0.0">
                  <c:v>548.41399999999999</c:v>
                </c:pt>
                <c:pt idx="1390" formatCode="0.0">
                  <c:v>547.73500000000001</c:v>
                </c:pt>
                <c:pt idx="1391" formatCode="0.0">
                  <c:v>547.73500000000001</c:v>
                </c:pt>
                <c:pt idx="1392" formatCode="0.0">
                  <c:v>549.09500000000003</c:v>
                </c:pt>
                <c:pt idx="1393" formatCode="0.0">
                  <c:v>548.41399999999999</c:v>
                </c:pt>
                <c:pt idx="1394" formatCode="0.0">
                  <c:v>549.09500000000003</c:v>
                </c:pt>
                <c:pt idx="1395" formatCode="0.0">
                  <c:v>549.09500000000003</c:v>
                </c:pt>
                <c:pt idx="1396" formatCode="0.0">
                  <c:v>549.77700000000004</c:v>
                </c:pt>
                <c:pt idx="1397" formatCode="0.0">
                  <c:v>549.09500000000003</c:v>
                </c:pt>
                <c:pt idx="1398" formatCode="0.0">
                  <c:v>550.46100000000001</c:v>
                </c:pt>
                <c:pt idx="1399" formatCode="0.0">
                  <c:v>550.46100000000001</c:v>
                </c:pt>
                <c:pt idx="1400" formatCode="0.0">
                  <c:v>549.77700000000004</c:v>
                </c:pt>
                <c:pt idx="1401" formatCode="0.0">
                  <c:v>551.83399999999995</c:v>
                </c:pt>
                <c:pt idx="1402" formatCode="0.0">
                  <c:v>550.46100000000001</c:v>
                </c:pt>
                <c:pt idx="1403" formatCode="0.0">
                  <c:v>550.46100000000001</c:v>
                </c:pt>
                <c:pt idx="1404" formatCode="0.0">
                  <c:v>551.14599999999996</c:v>
                </c:pt>
                <c:pt idx="1405" formatCode="0.0">
                  <c:v>552.52300000000002</c:v>
                </c:pt>
                <c:pt idx="1406" formatCode="0.0">
                  <c:v>551.83399999999995</c:v>
                </c:pt>
                <c:pt idx="1407" formatCode="0.0">
                  <c:v>552.52300000000002</c:v>
                </c:pt>
                <c:pt idx="1408" formatCode="0.0">
                  <c:v>552.52300000000002</c:v>
                </c:pt>
                <c:pt idx="1409" formatCode="0.0">
                  <c:v>552.52300000000002</c:v>
                </c:pt>
                <c:pt idx="1410" formatCode="0.0">
                  <c:v>553.90599999999995</c:v>
                </c:pt>
                <c:pt idx="1411" formatCode="0.0">
                  <c:v>553.21400000000006</c:v>
                </c:pt>
                <c:pt idx="1412" formatCode="0.0">
                  <c:v>552.52300000000002</c:v>
                </c:pt>
                <c:pt idx="1413" formatCode="0.0">
                  <c:v>553.90599999999995</c:v>
                </c:pt>
                <c:pt idx="1414" formatCode="0.0">
                  <c:v>553.90599999999995</c:v>
                </c:pt>
                <c:pt idx="1415" formatCode="0.0">
                  <c:v>553.90599999999995</c:v>
                </c:pt>
                <c:pt idx="1416" formatCode="0.0">
                  <c:v>553.90599999999995</c:v>
                </c:pt>
                <c:pt idx="1417" formatCode="0.0">
                  <c:v>554.6</c:v>
                </c:pt>
                <c:pt idx="1418" formatCode="0.0">
                  <c:v>554.6</c:v>
                </c:pt>
                <c:pt idx="1419" formatCode="0.0">
                  <c:v>555.29600000000005</c:v>
                </c:pt>
                <c:pt idx="1420" formatCode="0.0">
                  <c:v>554.6</c:v>
                </c:pt>
                <c:pt idx="1421" formatCode="0.0">
                  <c:v>554.6</c:v>
                </c:pt>
                <c:pt idx="1422" formatCode="0.0">
                  <c:v>555.99400000000003</c:v>
                </c:pt>
                <c:pt idx="1423" formatCode="0.0">
                  <c:v>555.99400000000003</c:v>
                </c:pt>
                <c:pt idx="1424" formatCode="0.0">
                  <c:v>555.99400000000003</c:v>
                </c:pt>
                <c:pt idx="1425" formatCode="0.0">
                  <c:v>555.99400000000003</c:v>
                </c:pt>
                <c:pt idx="1426" formatCode="0.0">
                  <c:v>556.69399999999996</c:v>
                </c:pt>
                <c:pt idx="1427" formatCode="0.0">
                  <c:v>556.69399999999996</c:v>
                </c:pt>
                <c:pt idx="1428" formatCode="0.0">
                  <c:v>557.39499999999998</c:v>
                </c:pt>
                <c:pt idx="1429" formatCode="0.0">
                  <c:v>556.69399999999996</c:v>
                </c:pt>
                <c:pt idx="1430" formatCode="0.0">
                  <c:v>557.39499999999998</c:v>
                </c:pt>
                <c:pt idx="1431" formatCode="0.0">
                  <c:v>558.09799999999996</c:v>
                </c:pt>
                <c:pt idx="1432" formatCode="0.0">
                  <c:v>558.803</c:v>
                </c:pt>
                <c:pt idx="1433" formatCode="0.0">
                  <c:v>558.09799999999996</c:v>
                </c:pt>
                <c:pt idx="1434" formatCode="0.0">
                  <c:v>558.09799999999996</c:v>
                </c:pt>
                <c:pt idx="1435" formatCode="0.0">
                  <c:v>559.50900000000001</c:v>
                </c:pt>
                <c:pt idx="1436" formatCode="0.0">
                  <c:v>558.803</c:v>
                </c:pt>
                <c:pt idx="1437" formatCode="0.0">
                  <c:v>558.803</c:v>
                </c:pt>
                <c:pt idx="1438" formatCode="0.0">
                  <c:v>560.21799999999996</c:v>
                </c:pt>
                <c:pt idx="1439" formatCode="0.0">
                  <c:v>559.50900000000001</c:v>
                </c:pt>
                <c:pt idx="1440" formatCode="0.0">
                  <c:v>560.928</c:v>
                </c:pt>
                <c:pt idx="1441" formatCode="0.0">
                  <c:v>560.21799999999996</c:v>
                </c:pt>
                <c:pt idx="1442" formatCode="0.0">
                  <c:v>560.21799999999996</c:v>
                </c:pt>
                <c:pt idx="1443" formatCode="0.0">
                  <c:v>560.21799999999996</c:v>
                </c:pt>
                <c:pt idx="1444" formatCode="0.0">
                  <c:v>560.928</c:v>
                </c:pt>
                <c:pt idx="1445" formatCode="0.0">
                  <c:v>560.21799999999996</c:v>
                </c:pt>
                <c:pt idx="1446" formatCode="0.0">
                  <c:v>560.21799999999996</c:v>
                </c:pt>
                <c:pt idx="1447" formatCode="0.0">
                  <c:v>560.928</c:v>
                </c:pt>
                <c:pt idx="1448" formatCode="0.0">
                  <c:v>561.64</c:v>
                </c:pt>
                <c:pt idx="1449" formatCode="0.0">
                  <c:v>561.64</c:v>
                </c:pt>
                <c:pt idx="1450" formatCode="0.0">
                  <c:v>561.64</c:v>
                </c:pt>
                <c:pt idx="1451" formatCode="0.0">
                  <c:v>561.64</c:v>
                </c:pt>
                <c:pt idx="1452" formatCode="0.0">
                  <c:v>561.64</c:v>
                </c:pt>
                <c:pt idx="1453" formatCode="0.0">
                  <c:v>563.06899999999996</c:v>
                </c:pt>
                <c:pt idx="1454" formatCode="0.0">
                  <c:v>563.78700000000003</c:v>
                </c:pt>
                <c:pt idx="1455" formatCode="0.0">
                  <c:v>563.06899999999996</c:v>
                </c:pt>
                <c:pt idx="1456" formatCode="0.0">
                  <c:v>563.06899999999996</c:v>
                </c:pt>
                <c:pt idx="1457" formatCode="0.0">
                  <c:v>563.78700000000003</c:v>
                </c:pt>
                <c:pt idx="1458" formatCode="0.0">
                  <c:v>563.06899999999996</c:v>
                </c:pt>
                <c:pt idx="1459" formatCode="0.0">
                  <c:v>564.50599999999997</c:v>
                </c:pt>
                <c:pt idx="1460" formatCode="0.0">
                  <c:v>563.78700000000003</c:v>
                </c:pt>
                <c:pt idx="1461" formatCode="0.0">
                  <c:v>563.78700000000003</c:v>
                </c:pt>
                <c:pt idx="1462" formatCode="0.0">
                  <c:v>565.22699999999998</c:v>
                </c:pt>
                <c:pt idx="1463" formatCode="0.0">
                  <c:v>564.50599999999997</c:v>
                </c:pt>
                <c:pt idx="1464" formatCode="0.0">
                  <c:v>565.22699999999998</c:v>
                </c:pt>
                <c:pt idx="1465" formatCode="0.0">
                  <c:v>564.50599999999997</c:v>
                </c:pt>
                <c:pt idx="1466" formatCode="0.0">
                  <c:v>565.22699999999998</c:v>
                </c:pt>
                <c:pt idx="1467" formatCode="0.0">
                  <c:v>565.22699999999998</c:v>
                </c:pt>
                <c:pt idx="1468" formatCode="0.0">
                  <c:v>565.95000000000005</c:v>
                </c:pt>
                <c:pt idx="1469" formatCode="0.0">
                  <c:v>566.67499999999995</c:v>
                </c:pt>
                <c:pt idx="1470" formatCode="0.0">
                  <c:v>566.67499999999995</c:v>
                </c:pt>
                <c:pt idx="1471" formatCode="0.0">
                  <c:v>565.95000000000005</c:v>
                </c:pt>
                <c:pt idx="1472" formatCode="0.0">
                  <c:v>566.67499999999995</c:v>
                </c:pt>
                <c:pt idx="1473" formatCode="0.0">
                  <c:v>566.67499999999995</c:v>
                </c:pt>
                <c:pt idx="1474" formatCode="0.0">
                  <c:v>566.67499999999995</c:v>
                </c:pt>
                <c:pt idx="1475" formatCode="0.0">
                  <c:v>568.13</c:v>
                </c:pt>
                <c:pt idx="1476" formatCode="0.0">
                  <c:v>568.86099999999999</c:v>
                </c:pt>
                <c:pt idx="1477" formatCode="0.0">
                  <c:v>568.86099999999999</c:v>
                </c:pt>
                <c:pt idx="1478" formatCode="0.0">
                  <c:v>568.13</c:v>
                </c:pt>
                <c:pt idx="1479" formatCode="0.0">
                  <c:v>568.13</c:v>
                </c:pt>
                <c:pt idx="1480" formatCode="0.0">
                  <c:v>568.13</c:v>
                </c:pt>
                <c:pt idx="1481" formatCode="0.0">
                  <c:v>568.13</c:v>
                </c:pt>
                <c:pt idx="1482" formatCode="0.0">
                  <c:v>570.327</c:v>
                </c:pt>
                <c:pt idx="1483" formatCode="0.0">
                  <c:v>569.59299999999996</c:v>
                </c:pt>
                <c:pt idx="1484" formatCode="0.0">
                  <c:v>570.327</c:v>
                </c:pt>
                <c:pt idx="1485" formatCode="0.0">
                  <c:v>570.327</c:v>
                </c:pt>
                <c:pt idx="1486" formatCode="0.0">
                  <c:v>571.06299999999999</c:v>
                </c:pt>
                <c:pt idx="1487" formatCode="0.0">
                  <c:v>571.06299999999999</c:v>
                </c:pt>
                <c:pt idx="1488" formatCode="0.0">
                  <c:v>571.06299999999999</c:v>
                </c:pt>
                <c:pt idx="1489" formatCode="0.0">
                  <c:v>571.80100000000004</c:v>
                </c:pt>
                <c:pt idx="1490" formatCode="0.0">
                  <c:v>570.327</c:v>
                </c:pt>
                <c:pt idx="1491" formatCode="0.0">
                  <c:v>571.80100000000004</c:v>
                </c:pt>
                <c:pt idx="1492" formatCode="0.0">
                  <c:v>572.54100000000005</c:v>
                </c:pt>
                <c:pt idx="1493" formatCode="0.0">
                  <c:v>573.28300000000002</c:v>
                </c:pt>
                <c:pt idx="1494" formatCode="0.0">
                  <c:v>572.54100000000005</c:v>
                </c:pt>
                <c:pt idx="1495" formatCode="0.0">
                  <c:v>573.28300000000002</c:v>
                </c:pt>
                <c:pt idx="1496" formatCode="0.0">
                  <c:v>574.77200000000005</c:v>
                </c:pt>
                <c:pt idx="1497" formatCode="0.0">
                  <c:v>574.77200000000005</c:v>
                </c:pt>
                <c:pt idx="1498" formatCode="0.0">
                  <c:v>575.52</c:v>
                </c:pt>
                <c:pt idx="1499" formatCode="0.0">
                  <c:v>576.26900000000001</c:v>
                </c:pt>
                <c:pt idx="1500" formatCode="0.0">
                  <c:v>574.77200000000005</c:v>
                </c:pt>
                <c:pt idx="1501" formatCode="0.0">
                  <c:v>575.52</c:v>
                </c:pt>
                <c:pt idx="1502" formatCode="0.0">
                  <c:v>576.26900000000001</c:v>
                </c:pt>
                <c:pt idx="1503" formatCode="0.0">
                  <c:v>576.26900000000001</c:v>
                </c:pt>
                <c:pt idx="1504" formatCode="0.0">
                  <c:v>576.26900000000001</c:v>
                </c:pt>
                <c:pt idx="1505" formatCode="0.0">
                  <c:v>577.02099999999996</c:v>
                </c:pt>
                <c:pt idx="1506" formatCode="0.0">
                  <c:v>576.26900000000001</c:v>
                </c:pt>
                <c:pt idx="1507" formatCode="0.0">
                  <c:v>577.02099999999996</c:v>
                </c:pt>
                <c:pt idx="1508" formatCode="0.0">
                  <c:v>577.02099999999996</c:v>
                </c:pt>
                <c:pt idx="1509" formatCode="0.0">
                  <c:v>577.774</c:v>
                </c:pt>
                <c:pt idx="1510" formatCode="0.0">
                  <c:v>580.04600000000005</c:v>
                </c:pt>
                <c:pt idx="1511" formatCode="0.0">
                  <c:v>579.28700000000003</c:v>
                </c:pt>
                <c:pt idx="1512" formatCode="0.0">
                  <c:v>579.28700000000003</c:v>
                </c:pt>
                <c:pt idx="1513" formatCode="0.0">
                  <c:v>580.04600000000005</c:v>
                </c:pt>
                <c:pt idx="1514" formatCode="0.0">
                  <c:v>579.28700000000003</c:v>
                </c:pt>
                <c:pt idx="1515" formatCode="0.0">
                  <c:v>579.28700000000003</c:v>
                </c:pt>
                <c:pt idx="1516" formatCode="0.0">
                  <c:v>579.28700000000003</c:v>
                </c:pt>
                <c:pt idx="1517" formatCode="0.0">
                  <c:v>580.04600000000005</c:v>
                </c:pt>
                <c:pt idx="1518" formatCode="0.0">
                  <c:v>580.80799999999999</c:v>
                </c:pt>
                <c:pt idx="1519" formatCode="0.0">
                  <c:v>580.80799999999999</c:v>
                </c:pt>
                <c:pt idx="1520" formatCode="0.0">
                  <c:v>580.80799999999999</c:v>
                </c:pt>
                <c:pt idx="1521" formatCode="0.0">
                  <c:v>580.80799999999999</c:v>
                </c:pt>
                <c:pt idx="1522" formatCode="0.0">
                  <c:v>581.57100000000003</c:v>
                </c:pt>
                <c:pt idx="1523" formatCode="0.0">
                  <c:v>581.57100000000003</c:v>
                </c:pt>
                <c:pt idx="1524" formatCode="0.0">
                  <c:v>582.33699999999999</c:v>
                </c:pt>
                <c:pt idx="1525" formatCode="0.0">
                  <c:v>582.33699999999999</c:v>
                </c:pt>
                <c:pt idx="1526" formatCode="0.0">
                  <c:v>582.33699999999999</c:v>
                </c:pt>
                <c:pt idx="1527" formatCode="0.0">
                  <c:v>582.33699999999999</c:v>
                </c:pt>
                <c:pt idx="1528" formatCode="0.0">
                  <c:v>582.33699999999999</c:v>
                </c:pt>
                <c:pt idx="1529" formatCode="0.0">
                  <c:v>583.10400000000004</c:v>
                </c:pt>
                <c:pt idx="1530" formatCode="0.0">
                  <c:v>582.33699999999999</c:v>
                </c:pt>
                <c:pt idx="1531" formatCode="0.0">
                  <c:v>583.87300000000005</c:v>
                </c:pt>
                <c:pt idx="1532" formatCode="0.0">
                  <c:v>582.33699999999999</c:v>
                </c:pt>
                <c:pt idx="1533" formatCode="0.0">
                  <c:v>583.87300000000005</c:v>
                </c:pt>
                <c:pt idx="1534" formatCode="0.0">
                  <c:v>583.87300000000005</c:v>
                </c:pt>
                <c:pt idx="1535" formatCode="0.0">
                  <c:v>584.64499999999998</c:v>
                </c:pt>
                <c:pt idx="1536" formatCode="0.0">
                  <c:v>584.64499999999998</c:v>
                </c:pt>
                <c:pt idx="1537" formatCode="0.0">
                  <c:v>585.41800000000001</c:v>
                </c:pt>
                <c:pt idx="1538" formatCode="0.0">
                  <c:v>585.41800000000001</c:v>
                </c:pt>
                <c:pt idx="1539" formatCode="0.0">
                  <c:v>585.41800000000001</c:v>
                </c:pt>
                <c:pt idx="1540" formatCode="0.0">
                  <c:v>585.41800000000001</c:v>
                </c:pt>
                <c:pt idx="1541" formatCode="0.0">
                  <c:v>585.41800000000001</c:v>
                </c:pt>
                <c:pt idx="1542" formatCode="0.0">
                  <c:v>586.19399999999996</c:v>
                </c:pt>
                <c:pt idx="1543" formatCode="0.0">
                  <c:v>586.97199999999998</c:v>
                </c:pt>
                <c:pt idx="1544" formatCode="0.0">
                  <c:v>586.19399999999996</c:v>
                </c:pt>
                <c:pt idx="1545" formatCode="0.0">
                  <c:v>586.97199999999998</c:v>
                </c:pt>
                <c:pt idx="1546" formatCode="0.0">
                  <c:v>586.97199999999998</c:v>
                </c:pt>
                <c:pt idx="1547" formatCode="0.0">
                  <c:v>586.97199999999998</c:v>
                </c:pt>
                <c:pt idx="1548" formatCode="0.0">
                  <c:v>588.53300000000002</c:v>
                </c:pt>
                <c:pt idx="1549" formatCode="0.0">
                  <c:v>589.31700000000001</c:v>
                </c:pt>
                <c:pt idx="1550" formatCode="0.0">
                  <c:v>588.53300000000002</c:v>
                </c:pt>
                <c:pt idx="1551" formatCode="0.0">
                  <c:v>588.53300000000002</c:v>
                </c:pt>
                <c:pt idx="1552" formatCode="0.0">
                  <c:v>589.31700000000001</c:v>
                </c:pt>
                <c:pt idx="1553" formatCode="0.0">
                  <c:v>588.53300000000002</c:v>
                </c:pt>
                <c:pt idx="1554" formatCode="0.0">
                  <c:v>590.10299999999995</c:v>
                </c:pt>
                <c:pt idx="1555" formatCode="0.0">
                  <c:v>589.31700000000001</c:v>
                </c:pt>
                <c:pt idx="1556" formatCode="0.0">
                  <c:v>590.10299999999995</c:v>
                </c:pt>
                <c:pt idx="1557" formatCode="0.0">
                  <c:v>590.10299999999995</c:v>
                </c:pt>
                <c:pt idx="1558" formatCode="0.0">
                  <c:v>590.10299999999995</c:v>
                </c:pt>
                <c:pt idx="1559" formatCode="0.0">
                  <c:v>590.10299999999995</c:v>
                </c:pt>
                <c:pt idx="1560" formatCode="0.0">
                  <c:v>590.89099999999996</c:v>
                </c:pt>
                <c:pt idx="1561" formatCode="0.0">
                  <c:v>592.47299999999996</c:v>
                </c:pt>
                <c:pt idx="1562" formatCode="0.0">
                  <c:v>592.47299999999996</c:v>
                </c:pt>
                <c:pt idx="1563" formatCode="0.0">
                  <c:v>591.68100000000004</c:v>
                </c:pt>
                <c:pt idx="1564" formatCode="0.0">
                  <c:v>592.47299999999996</c:v>
                </c:pt>
                <c:pt idx="1565" formatCode="0.0">
                  <c:v>593.26800000000003</c:v>
                </c:pt>
                <c:pt idx="1566" formatCode="0.0">
                  <c:v>591.68100000000004</c:v>
                </c:pt>
                <c:pt idx="1567" formatCode="0.0">
                  <c:v>593.26800000000003</c:v>
                </c:pt>
                <c:pt idx="1568" formatCode="0.0">
                  <c:v>592.47299999999996</c:v>
                </c:pt>
                <c:pt idx="1569" formatCode="0.0">
                  <c:v>594.06399999999996</c:v>
                </c:pt>
                <c:pt idx="1570" formatCode="0.0">
                  <c:v>594.06399999999996</c:v>
                </c:pt>
                <c:pt idx="1571" formatCode="0.0">
                  <c:v>593.26800000000003</c:v>
                </c:pt>
                <c:pt idx="1572" formatCode="0.0">
                  <c:v>592.47299999999996</c:v>
                </c:pt>
                <c:pt idx="1573" formatCode="0.0">
                  <c:v>594.06399999999996</c:v>
                </c:pt>
                <c:pt idx="1574" formatCode="0.0">
                  <c:v>594.86300000000006</c:v>
                </c:pt>
                <c:pt idx="1575" formatCode="0.0">
                  <c:v>592.47299999999996</c:v>
                </c:pt>
                <c:pt idx="1576" formatCode="0.0">
                  <c:v>594.86300000000006</c:v>
                </c:pt>
                <c:pt idx="1577" formatCode="0.0">
                  <c:v>594.86300000000006</c:v>
                </c:pt>
                <c:pt idx="1578" formatCode="0.0">
                  <c:v>594.86300000000006</c:v>
                </c:pt>
                <c:pt idx="1579" formatCode="0.0">
                  <c:v>595.66399999999999</c:v>
                </c:pt>
                <c:pt idx="1580" formatCode="0.0">
                  <c:v>594.86300000000006</c:v>
                </c:pt>
                <c:pt idx="1581" formatCode="0.0">
                  <c:v>596.46699999999998</c:v>
                </c:pt>
                <c:pt idx="1582" formatCode="0.0">
                  <c:v>595.66399999999999</c:v>
                </c:pt>
                <c:pt idx="1583" formatCode="0.0">
                  <c:v>595.66399999999999</c:v>
                </c:pt>
                <c:pt idx="1584" formatCode="0.0">
                  <c:v>595.66399999999999</c:v>
                </c:pt>
                <c:pt idx="1585" formatCode="0.0">
                  <c:v>595.66399999999999</c:v>
                </c:pt>
                <c:pt idx="1586" formatCode="0.0">
                  <c:v>596.46699999999998</c:v>
                </c:pt>
                <c:pt idx="1587" formatCode="0.0">
                  <c:v>596.46699999999998</c:v>
                </c:pt>
                <c:pt idx="1588" formatCode="0.0">
                  <c:v>597.27200000000005</c:v>
                </c:pt>
                <c:pt idx="1589" formatCode="0.0">
                  <c:v>598.07899999999995</c:v>
                </c:pt>
                <c:pt idx="1590" formatCode="0.0">
                  <c:v>598.07899999999995</c:v>
                </c:pt>
                <c:pt idx="1591" formatCode="0.0">
                  <c:v>597.27200000000005</c:v>
                </c:pt>
                <c:pt idx="1592" formatCode="0.0">
                  <c:v>598.88800000000003</c:v>
                </c:pt>
                <c:pt idx="1593" formatCode="0.0">
                  <c:v>598.07899999999995</c:v>
                </c:pt>
                <c:pt idx="1594" formatCode="0.0">
                  <c:v>598.88800000000003</c:v>
                </c:pt>
                <c:pt idx="1595" formatCode="0.0">
                  <c:v>598.88800000000003</c:v>
                </c:pt>
                <c:pt idx="1596" formatCode="0.0">
                  <c:v>599.70000000000005</c:v>
                </c:pt>
                <c:pt idx="1597" formatCode="0.0">
                  <c:v>598.88800000000003</c:v>
                </c:pt>
                <c:pt idx="1598" formatCode="0.0">
                  <c:v>599.70000000000005</c:v>
                </c:pt>
                <c:pt idx="1599" formatCode="0.0">
                  <c:v>599.70000000000005</c:v>
                </c:pt>
                <c:pt idx="1600" formatCode="0.0">
                  <c:v>600.51400000000001</c:v>
                </c:pt>
                <c:pt idx="1601" formatCode="0.0">
                  <c:v>598.88800000000003</c:v>
                </c:pt>
                <c:pt idx="1602" formatCode="0.0">
                  <c:v>601.33000000000004</c:v>
                </c:pt>
                <c:pt idx="1603" formatCode="0.0">
                  <c:v>599.70000000000005</c:v>
                </c:pt>
                <c:pt idx="1604" formatCode="0.0">
                  <c:v>601.33000000000004</c:v>
                </c:pt>
                <c:pt idx="1605" formatCode="0.0">
                  <c:v>599.70000000000005</c:v>
                </c:pt>
                <c:pt idx="1606" formatCode="0.0">
                  <c:v>600.51400000000001</c:v>
                </c:pt>
                <c:pt idx="1607" formatCode="0.0">
                  <c:v>601.33000000000004</c:v>
                </c:pt>
                <c:pt idx="1608" formatCode="0.0">
                  <c:v>601.33000000000004</c:v>
                </c:pt>
                <c:pt idx="1609" formatCode="0.0">
                  <c:v>601.33000000000004</c:v>
                </c:pt>
                <c:pt idx="1610" formatCode="0.0">
                  <c:v>601.33000000000004</c:v>
                </c:pt>
                <c:pt idx="1611" formatCode="0.0">
                  <c:v>602.14800000000002</c:v>
                </c:pt>
                <c:pt idx="1612" formatCode="0.0">
                  <c:v>602.96900000000005</c:v>
                </c:pt>
                <c:pt idx="1613" formatCode="0.0">
                  <c:v>601.33000000000004</c:v>
                </c:pt>
                <c:pt idx="1614" formatCode="0.0">
                  <c:v>602.14800000000002</c:v>
                </c:pt>
                <c:pt idx="1615" formatCode="0.0">
                  <c:v>602.14800000000002</c:v>
                </c:pt>
                <c:pt idx="1616" formatCode="0.0">
                  <c:v>602.96900000000005</c:v>
                </c:pt>
                <c:pt idx="1617" formatCode="0.0">
                  <c:v>602.96900000000005</c:v>
                </c:pt>
                <c:pt idx="1618" formatCode="0.0">
                  <c:v>602.14800000000002</c:v>
                </c:pt>
                <c:pt idx="1619" formatCode="0.0">
                  <c:v>603.79200000000003</c:v>
                </c:pt>
                <c:pt idx="1620" formatCode="0.0">
                  <c:v>603.79200000000003</c:v>
                </c:pt>
                <c:pt idx="1621" formatCode="0.0">
                  <c:v>603.79200000000003</c:v>
                </c:pt>
                <c:pt idx="1622" formatCode="0.0">
                  <c:v>602.96900000000005</c:v>
                </c:pt>
                <c:pt idx="1623" formatCode="0.0">
                  <c:v>602.96900000000005</c:v>
                </c:pt>
                <c:pt idx="1624" formatCode="0.0">
                  <c:v>602.14800000000002</c:v>
                </c:pt>
                <c:pt idx="1625" formatCode="0.0">
                  <c:v>603.79200000000003</c:v>
                </c:pt>
                <c:pt idx="1626" formatCode="0.0">
                  <c:v>602.96900000000005</c:v>
                </c:pt>
                <c:pt idx="1627" formatCode="0.0">
                  <c:v>603.79200000000003</c:v>
                </c:pt>
                <c:pt idx="1628" formatCode="0.0">
                  <c:v>603.79200000000003</c:v>
                </c:pt>
                <c:pt idx="1629" formatCode="0.0">
                  <c:v>605.44399999999996</c:v>
                </c:pt>
                <c:pt idx="1630" formatCode="0.0">
                  <c:v>605.44399999999996</c:v>
                </c:pt>
                <c:pt idx="1631" formatCode="0.0">
                  <c:v>605.44399999999996</c:v>
                </c:pt>
                <c:pt idx="1632" formatCode="0.0">
                  <c:v>605.44399999999996</c:v>
                </c:pt>
                <c:pt idx="1633" formatCode="0.0">
                  <c:v>604.61699999999996</c:v>
                </c:pt>
                <c:pt idx="1634" formatCode="0.0">
                  <c:v>605.44399999999996</c:v>
                </c:pt>
                <c:pt idx="1635" formatCode="0.0">
                  <c:v>604.61699999999996</c:v>
                </c:pt>
                <c:pt idx="1636" formatCode="0.0">
                  <c:v>607.10599999999999</c:v>
                </c:pt>
                <c:pt idx="1637" formatCode="0.0">
                  <c:v>606.274</c:v>
                </c:pt>
                <c:pt idx="1638" formatCode="0.0">
                  <c:v>607.94000000000005</c:v>
                </c:pt>
                <c:pt idx="1639" formatCode="0.0">
                  <c:v>607.10599999999999</c:v>
                </c:pt>
                <c:pt idx="1640" formatCode="0.0">
                  <c:v>607.10599999999999</c:v>
                </c:pt>
                <c:pt idx="1641" formatCode="0.0">
                  <c:v>607.94000000000005</c:v>
                </c:pt>
                <c:pt idx="1642" formatCode="0.0">
                  <c:v>607.10599999999999</c:v>
                </c:pt>
                <c:pt idx="1643" formatCode="0.0">
                  <c:v>607.10599999999999</c:v>
                </c:pt>
                <c:pt idx="1644" formatCode="0.0">
                  <c:v>607.94000000000005</c:v>
                </c:pt>
                <c:pt idx="1645" formatCode="0.0">
                  <c:v>608.77599999999995</c:v>
                </c:pt>
                <c:pt idx="1646" formatCode="0.0">
                  <c:v>608.77599999999995</c:v>
                </c:pt>
                <c:pt idx="1647" formatCode="0.0">
                  <c:v>608.77599999999995</c:v>
                </c:pt>
                <c:pt idx="1648" formatCode="0.0">
                  <c:v>609.61500000000001</c:v>
                </c:pt>
                <c:pt idx="1649" formatCode="0.0">
                  <c:v>609.61500000000001</c:v>
                </c:pt>
                <c:pt idx="1650" formatCode="0.0">
                  <c:v>610.45600000000002</c:v>
                </c:pt>
                <c:pt idx="1651" formatCode="0.0">
                  <c:v>611.29899999999998</c:v>
                </c:pt>
                <c:pt idx="1652" formatCode="0.0">
                  <c:v>610.45600000000002</c:v>
                </c:pt>
                <c:pt idx="1653" formatCode="0.0">
                  <c:v>610.45600000000002</c:v>
                </c:pt>
                <c:pt idx="1654" formatCode="0.0">
                  <c:v>610.45600000000002</c:v>
                </c:pt>
                <c:pt idx="1655" formatCode="0.0">
                  <c:v>612.14499999999998</c:v>
                </c:pt>
                <c:pt idx="1656" formatCode="0.0">
                  <c:v>612.14499999999998</c:v>
                </c:pt>
                <c:pt idx="1657" formatCode="0.0">
                  <c:v>612.14499999999998</c:v>
                </c:pt>
                <c:pt idx="1658" formatCode="0.0">
                  <c:v>612.99300000000005</c:v>
                </c:pt>
                <c:pt idx="1659" formatCode="0.0">
                  <c:v>612.99300000000005</c:v>
                </c:pt>
                <c:pt idx="1660" formatCode="0.0">
                  <c:v>611.29899999999998</c:v>
                </c:pt>
                <c:pt idx="1661" formatCode="0.0">
                  <c:v>612.99300000000005</c:v>
                </c:pt>
                <c:pt idx="1662" formatCode="0.0">
                  <c:v>612.99300000000005</c:v>
                </c:pt>
                <c:pt idx="1663" formatCode="0.0">
                  <c:v>613.84299999999996</c:v>
                </c:pt>
                <c:pt idx="1664" formatCode="0.0">
                  <c:v>612.99300000000005</c:v>
                </c:pt>
                <c:pt idx="1665" formatCode="0.0">
                  <c:v>612.99300000000005</c:v>
                </c:pt>
                <c:pt idx="1666" formatCode="0.0">
                  <c:v>613.84299999999996</c:v>
                </c:pt>
                <c:pt idx="1667" formatCode="0.0">
                  <c:v>612.99300000000005</c:v>
                </c:pt>
                <c:pt idx="1668" formatCode="0.0">
                  <c:v>612.99300000000005</c:v>
                </c:pt>
                <c:pt idx="1669" formatCode="0.0">
                  <c:v>614.69600000000003</c:v>
                </c:pt>
                <c:pt idx="1670" formatCode="0.0">
                  <c:v>613.84299999999996</c:v>
                </c:pt>
                <c:pt idx="1671" formatCode="0.0">
                  <c:v>612.99300000000005</c:v>
                </c:pt>
                <c:pt idx="1672" formatCode="0.0">
                  <c:v>614.69600000000003</c:v>
                </c:pt>
                <c:pt idx="1673" formatCode="0.0">
                  <c:v>615.55100000000004</c:v>
                </c:pt>
                <c:pt idx="1674" formatCode="0.0">
                  <c:v>613.84299999999996</c:v>
                </c:pt>
                <c:pt idx="1675" formatCode="0.0">
                  <c:v>614.69600000000003</c:v>
                </c:pt>
                <c:pt idx="1676" formatCode="0.0">
                  <c:v>614.69600000000003</c:v>
                </c:pt>
                <c:pt idx="1677" formatCode="0.0">
                  <c:v>615.55100000000004</c:v>
                </c:pt>
                <c:pt idx="1678" formatCode="0.0">
                  <c:v>614.69600000000003</c:v>
                </c:pt>
                <c:pt idx="1679" formatCode="0.0">
                  <c:v>615.55100000000004</c:v>
                </c:pt>
                <c:pt idx="1680" formatCode="0.0">
                  <c:v>615.55100000000004</c:v>
                </c:pt>
                <c:pt idx="1681" formatCode="0.0">
                  <c:v>615.55100000000004</c:v>
                </c:pt>
                <c:pt idx="1682" formatCode="0.0">
                  <c:v>616.40899999999999</c:v>
                </c:pt>
                <c:pt idx="1683" formatCode="0.0">
                  <c:v>615.55100000000004</c:v>
                </c:pt>
                <c:pt idx="1684" formatCode="0.0">
                  <c:v>616.40899999999999</c:v>
                </c:pt>
                <c:pt idx="1685" formatCode="0.0">
                  <c:v>616.40899999999999</c:v>
                </c:pt>
                <c:pt idx="1686" formatCode="0.0">
                  <c:v>617.26900000000001</c:v>
                </c:pt>
                <c:pt idx="1687" formatCode="0.0">
                  <c:v>617.26900000000001</c:v>
                </c:pt>
                <c:pt idx="1688" formatCode="0.0">
                  <c:v>617.26900000000001</c:v>
                </c:pt>
                <c:pt idx="1689" formatCode="0.0">
                  <c:v>618.13099999999997</c:v>
                </c:pt>
                <c:pt idx="1690" formatCode="0.0">
                  <c:v>618.99599999999998</c:v>
                </c:pt>
                <c:pt idx="1691" formatCode="0.0">
                  <c:v>618.13099999999997</c:v>
                </c:pt>
                <c:pt idx="1692" formatCode="0.0">
                  <c:v>618.99599999999998</c:v>
                </c:pt>
                <c:pt idx="1693" formatCode="0.0">
                  <c:v>618.99599999999998</c:v>
                </c:pt>
                <c:pt idx="1694" formatCode="0.0">
                  <c:v>618.99599999999998</c:v>
                </c:pt>
                <c:pt idx="1695" formatCode="0.0">
                  <c:v>619.86300000000006</c:v>
                </c:pt>
                <c:pt idx="1696" formatCode="0.0">
                  <c:v>618.99599999999998</c:v>
                </c:pt>
                <c:pt idx="1697" formatCode="0.0">
                  <c:v>618.99599999999998</c:v>
                </c:pt>
                <c:pt idx="1698" formatCode="0.0">
                  <c:v>618.99599999999998</c:v>
                </c:pt>
                <c:pt idx="1699" formatCode="0.0">
                  <c:v>619.86300000000006</c:v>
                </c:pt>
                <c:pt idx="1700" formatCode="0.0">
                  <c:v>619.86300000000006</c:v>
                </c:pt>
                <c:pt idx="1701" formatCode="0.0">
                  <c:v>618.99599999999998</c:v>
                </c:pt>
                <c:pt idx="1702" formatCode="0.0">
                  <c:v>619.86300000000006</c:v>
                </c:pt>
                <c:pt idx="1703" formatCode="0.0">
                  <c:v>619.86300000000006</c:v>
                </c:pt>
                <c:pt idx="1704" formatCode="0.0">
                  <c:v>619.86300000000006</c:v>
                </c:pt>
                <c:pt idx="1705" formatCode="0.0">
                  <c:v>620.73199999999997</c:v>
                </c:pt>
                <c:pt idx="1706" formatCode="0.0">
                  <c:v>620.73199999999997</c:v>
                </c:pt>
                <c:pt idx="1707" formatCode="0.0">
                  <c:v>620.73199999999997</c:v>
                </c:pt>
                <c:pt idx="1708" formatCode="0.0">
                  <c:v>620.73199999999997</c:v>
                </c:pt>
                <c:pt idx="1709" formatCode="0.0">
                  <c:v>620.73199999999997</c:v>
                </c:pt>
                <c:pt idx="1710" formatCode="0.0">
                  <c:v>620.73199999999997</c:v>
                </c:pt>
                <c:pt idx="1711" formatCode="0.0">
                  <c:v>619.86300000000006</c:v>
                </c:pt>
                <c:pt idx="1712" formatCode="0.0">
                  <c:v>620.73199999999997</c:v>
                </c:pt>
                <c:pt idx="1713" formatCode="0.0">
                  <c:v>621.60400000000004</c:v>
                </c:pt>
                <c:pt idx="1714" formatCode="0.0">
                  <c:v>621.60400000000004</c:v>
                </c:pt>
                <c:pt idx="1715" formatCode="0.0">
                  <c:v>620.73199999999997</c:v>
                </c:pt>
                <c:pt idx="1716" formatCode="0.0">
                  <c:v>620.73199999999997</c:v>
                </c:pt>
                <c:pt idx="1717" formatCode="0.0">
                  <c:v>622.47900000000004</c:v>
                </c:pt>
                <c:pt idx="1718" formatCode="0.0">
                  <c:v>621.60400000000004</c:v>
                </c:pt>
                <c:pt idx="1719" formatCode="0.0">
                  <c:v>622.47900000000004</c:v>
                </c:pt>
                <c:pt idx="1720" formatCode="0.0">
                  <c:v>622.47900000000004</c:v>
                </c:pt>
                <c:pt idx="1721" formatCode="0.0">
                  <c:v>622.47900000000004</c:v>
                </c:pt>
                <c:pt idx="1722" formatCode="0.0">
                  <c:v>623.35599999999999</c:v>
                </c:pt>
                <c:pt idx="1723" formatCode="0.0">
                  <c:v>623.35599999999999</c:v>
                </c:pt>
                <c:pt idx="1724" formatCode="0.0">
                  <c:v>623.35599999999999</c:v>
                </c:pt>
                <c:pt idx="1725" formatCode="0.0">
                  <c:v>623.35599999999999</c:v>
                </c:pt>
                <c:pt idx="1726" formatCode="0.0">
                  <c:v>625.11699999999996</c:v>
                </c:pt>
                <c:pt idx="1727" formatCode="0.0">
                  <c:v>624.23500000000001</c:v>
                </c:pt>
                <c:pt idx="1728" formatCode="0.0">
                  <c:v>623.35599999999999</c:v>
                </c:pt>
                <c:pt idx="1729" formatCode="0.0">
                  <c:v>624.23500000000001</c:v>
                </c:pt>
                <c:pt idx="1730" formatCode="0.0">
                  <c:v>624.23500000000001</c:v>
                </c:pt>
                <c:pt idx="1731" formatCode="0.0">
                  <c:v>626.00199999999995</c:v>
                </c:pt>
                <c:pt idx="1732" formatCode="0.0">
                  <c:v>625.11699999999996</c:v>
                </c:pt>
                <c:pt idx="1733" formatCode="0.0">
                  <c:v>626.00199999999995</c:v>
                </c:pt>
                <c:pt idx="1734" formatCode="0.0">
                  <c:v>626.00199999999995</c:v>
                </c:pt>
                <c:pt idx="1735" formatCode="0.0">
                  <c:v>626.00199999999995</c:v>
                </c:pt>
                <c:pt idx="1736" formatCode="0.0">
                  <c:v>626.00199999999995</c:v>
                </c:pt>
                <c:pt idx="1737" formatCode="0.0">
                  <c:v>626.88900000000001</c:v>
                </c:pt>
                <c:pt idx="1738" formatCode="0.0">
                  <c:v>626.00199999999995</c:v>
                </c:pt>
                <c:pt idx="1739" formatCode="0.0">
                  <c:v>626.88900000000001</c:v>
                </c:pt>
                <c:pt idx="1740" formatCode="0.0">
                  <c:v>626.88900000000001</c:v>
                </c:pt>
                <c:pt idx="1741" formatCode="0.0">
                  <c:v>626.88900000000001</c:v>
                </c:pt>
                <c:pt idx="1742" formatCode="0.0">
                  <c:v>627.77800000000002</c:v>
                </c:pt>
                <c:pt idx="1743" formatCode="0.0">
                  <c:v>627.77800000000002</c:v>
                </c:pt>
                <c:pt idx="1744" formatCode="0.0">
                  <c:v>628.66999999999996</c:v>
                </c:pt>
                <c:pt idx="1745" formatCode="0.0">
                  <c:v>626.88900000000001</c:v>
                </c:pt>
                <c:pt idx="1746" formatCode="0.0">
                  <c:v>629.56399999999996</c:v>
                </c:pt>
                <c:pt idx="1747" formatCode="0.0">
                  <c:v>628.66999999999996</c:v>
                </c:pt>
                <c:pt idx="1748" formatCode="0.0">
                  <c:v>628.66999999999996</c:v>
                </c:pt>
                <c:pt idx="1749" formatCode="0.0">
                  <c:v>629.56399999999996</c:v>
                </c:pt>
                <c:pt idx="1750" formatCode="0.0">
                  <c:v>630.46100000000001</c:v>
                </c:pt>
                <c:pt idx="1751" formatCode="0.0">
                  <c:v>630.46100000000001</c:v>
                </c:pt>
                <c:pt idx="1752" formatCode="0.0">
                  <c:v>629.56399999999996</c:v>
                </c:pt>
                <c:pt idx="1753" formatCode="0.0">
                  <c:v>630.46100000000001</c:v>
                </c:pt>
                <c:pt idx="1754" formatCode="0.0">
                  <c:v>632.26300000000003</c:v>
                </c:pt>
                <c:pt idx="1755" formatCode="0.0">
                  <c:v>631.36099999999999</c:v>
                </c:pt>
                <c:pt idx="1756" formatCode="0.0">
                  <c:v>631.36099999999999</c:v>
                </c:pt>
                <c:pt idx="1757" formatCode="0.0">
                  <c:v>632.26300000000003</c:v>
                </c:pt>
                <c:pt idx="1758" formatCode="0.0">
                  <c:v>632.26300000000003</c:v>
                </c:pt>
                <c:pt idx="1759" formatCode="0.0">
                  <c:v>633.16800000000001</c:v>
                </c:pt>
                <c:pt idx="1760" formatCode="0.0">
                  <c:v>633.16800000000001</c:v>
                </c:pt>
                <c:pt idx="1761" formatCode="0.0">
                  <c:v>633.16800000000001</c:v>
                </c:pt>
                <c:pt idx="1762" formatCode="0.0">
                  <c:v>633.16800000000001</c:v>
                </c:pt>
                <c:pt idx="1763" formatCode="0.0">
                  <c:v>632.26300000000003</c:v>
                </c:pt>
                <c:pt idx="1764" formatCode="0.0">
                  <c:v>633.16800000000001</c:v>
                </c:pt>
                <c:pt idx="1765" formatCode="0.0">
                  <c:v>632.26300000000003</c:v>
                </c:pt>
                <c:pt idx="1766" formatCode="0.0">
                  <c:v>632.26300000000003</c:v>
                </c:pt>
                <c:pt idx="1767" formatCode="0.0">
                  <c:v>632.26300000000003</c:v>
                </c:pt>
                <c:pt idx="1768" formatCode="0.0">
                  <c:v>631.36099999999999</c:v>
                </c:pt>
                <c:pt idx="1769" formatCode="0.0">
                  <c:v>632.26300000000003</c:v>
                </c:pt>
                <c:pt idx="1770" formatCode="0.0">
                  <c:v>633.16800000000001</c:v>
                </c:pt>
                <c:pt idx="1771" formatCode="0.0">
                  <c:v>633.16800000000001</c:v>
                </c:pt>
                <c:pt idx="1772" formatCode="0.0">
                  <c:v>633.16800000000001</c:v>
                </c:pt>
                <c:pt idx="1773" formatCode="0.0">
                  <c:v>634.07500000000005</c:v>
                </c:pt>
                <c:pt idx="1774" formatCode="0.0">
                  <c:v>634.98500000000001</c:v>
                </c:pt>
                <c:pt idx="1775" formatCode="0.0">
                  <c:v>634.98500000000001</c:v>
                </c:pt>
                <c:pt idx="1776" formatCode="0.0">
                  <c:v>634.07500000000005</c:v>
                </c:pt>
                <c:pt idx="1777" formatCode="0.0">
                  <c:v>634.98500000000001</c:v>
                </c:pt>
                <c:pt idx="1778" formatCode="0.0">
                  <c:v>634.98500000000001</c:v>
                </c:pt>
                <c:pt idx="1779" formatCode="0.0">
                  <c:v>634.98500000000001</c:v>
                </c:pt>
                <c:pt idx="1780" formatCode="0.0">
                  <c:v>635.89800000000002</c:v>
                </c:pt>
                <c:pt idx="1781" formatCode="0.0">
                  <c:v>635.89800000000002</c:v>
                </c:pt>
                <c:pt idx="1782" formatCode="0.0">
                  <c:v>634.98500000000001</c:v>
                </c:pt>
                <c:pt idx="1783" formatCode="0.0">
                  <c:v>634.98500000000001</c:v>
                </c:pt>
                <c:pt idx="1784" formatCode="0.0">
                  <c:v>636.81299999999999</c:v>
                </c:pt>
                <c:pt idx="1785" formatCode="0.0">
                  <c:v>636.81299999999999</c:v>
                </c:pt>
                <c:pt idx="1786" formatCode="0.0">
                  <c:v>636.81299999999999</c:v>
                </c:pt>
                <c:pt idx="1787" formatCode="0.0">
                  <c:v>637.73099999999999</c:v>
                </c:pt>
                <c:pt idx="1788" formatCode="0.0">
                  <c:v>636.81299999999999</c:v>
                </c:pt>
                <c:pt idx="1789" formatCode="0.0">
                  <c:v>638.65099999999995</c:v>
                </c:pt>
                <c:pt idx="1790" formatCode="0.0">
                  <c:v>636.81299999999999</c:v>
                </c:pt>
                <c:pt idx="1791" formatCode="0.0">
                  <c:v>638.65099999999995</c:v>
                </c:pt>
                <c:pt idx="1792" formatCode="0.0">
                  <c:v>638.65099999999995</c:v>
                </c:pt>
                <c:pt idx="1793" formatCode="0.0">
                  <c:v>638.65099999999995</c:v>
                </c:pt>
                <c:pt idx="1794" formatCode="0.0">
                  <c:v>640.5</c:v>
                </c:pt>
                <c:pt idx="1795" formatCode="0.0">
                  <c:v>640.5</c:v>
                </c:pt>
                <c:pt idx="1796" formatCode="0.0">
                  <c:v>639.57399999999996</c:v>
                </c:pt>
                <c:pt idx="1797" formatCode="0.0">
                  <c:v>639.57399999999996</c:v>
                </c:pt>
                <c:pt idx="1798" formatCode="0.0">
                  <c:v>640.5</c:v>
                </c:pt>
                <c:pt idx="1799" formatCode="0.0">
                  <c:v>639.57399999999996</c:v>
                </c:pt>
                <c:pt idx="1800" formatCode="0.0">
                  <c:v>639.57399999999996</c:v>
                </c:pt>
                <c:pt idx="1801" formatCode="0.0">
                  <c:v>640.5</c:v>
                </c:pt>
                <c:pt idx="1802" formatCode="0.0">
                  <c:v>640.5</c:v>
                </c:pt>
                <c:pt idx="1803" formatCode="0.0">
                  <c:v>642.36</c:v>
                </c:pt>
                <c:pt idx="1804" formatCode="0.0">
                  <c:v>643.29399999999998</c:v>
                </c:pt>
                <c:pt idx="1805" formatCode="0.0">
                  <c:v>641.42899999999997</c:v>
                </c:pt>
                <c:pt idx="1806" formatCode="0.0">
                  <c:v>642.36</c:v>
                </c:pt>
                <c:pt idx="1807" formatCode="0.0">
                  <c:v>642.36</c:v>
                </c:pt>
                <c:pt idx="1808" formatCode="0.0">
                  <c:v>642.36</c:v>
                </c:pt>
                <c:pt idx="1809" formatCode="0.0">
                  <c:v>643.29399999999998</c:v>
                </c:pt>
                <c:pt idx="1810" formatCode="0.0">
                  <c:v>642.36</c:v>
                </c:pt>
                <c:pt idx="1811" formatCode="0.0">
                  <c:v>642.36</c:v>
                </c:pt>
                <c:pt idx="1812" formatCode="0.0">
                  <c:v>642.36</c:v>
                </c:pt>
                <c:pt idx="1813" formatCode="0.0">
                  <c:v>642.36</c:v>
                </c:pt>
                <c:pt idx="1814" formatCode="0.0">
                  <c:v>642.36</c:v>
                </c:pt>
                <c:pt idx="1815" formatCode="0.0">
                  <c:v>642.36</c:v>
                </c:pt>
                <c:pt idx="1816" formatCode="0.0">
                  <c:v>643.29399999999998</c:v>
                </c:pt>
                <c:pt idx="1817" formatCode="0.0">
                  <c:v>644.23</c:v>
                </c:pt>
                <c:pt idx="1818" formatCode="0.0">
                  <c:v>644.23</c:v>
                </c:pt>
                <c:pt idx="1819" formatCode="0.0">
                  <c:v>644.23</c:v>
                </c:pt>
                <c:pt idx="1820" formatCode="0.0">
                  <c:v>645.16999999999996</c:v>
                </c:pt>
                <c:pt idx="1821" formatCode="0.0">
                  <c:v>645.16999999999996</c:v>
                </c:pt>
                <c:pt idx="1822" formatCode="0.0">
                  <c:v>644.23</c:v>
                </c:pt>
                <c:pt idx="1823" formatCode="0.0">
                  <c:v>644.23</c:v>
                </c:pt>
                <c:pt idx="1824" formatCode="0.0">
                  <c:v>645.16999999999996</c:v>
                </c:pt>
                <c:pt idx="1825" formatCode="0.0">
                  <c:v>645.16999999999996</c:v>
                </c:pt>
                <c:pt idx="1826" formatCode="0.0">
                  <c:v>646.11199999999997</c:v>
                </c:pt>
                <c:pt idx="1827" formatCode="0.0">
                  <c:v>645.16999999999996</c:v>
                </c:pt>
                <c:pt idx="1828" formatCode="0.0">
                  <c:v>646.11199999999997</c:v>
                </c:pt>
                <c:pt idx="1829" formatCode="0.0">
                  <c:v>647.05700000000002</c:v>
                </c:pt>
                <c:pt idx="1830" formatCode="0.0">
                  <c:v>648.00400000000002</c:v>
                </c:pt>
                <c:pt idx="1831" formatCode="0.0">
                  <c:v>648.00400000000002</c:v>
                </c:pt>
                <c:pt idx="1832" formatCode="0.0">
                  <c:v>647.05700000000002</c:v>
                </c:pt>
                <c:pt idx="1833" formatCode="0.0">
                  <c:v>647.05700000000002</c:v>
                </c:pt>
                <c:pt idx="1834" formatCode="0.0">
                  <c:v>648.00400000000002</c:v>
                </c:pt>
                <c:pt idx="1835" formatCode="0.0">
                  <c:v>648.00400000000002</c:v>
                </c:pt>
                <c:pt idx="1836" formatCode="0.0">
                  <c:v>648.95500000000004</c:v>
                </c:pt>
                <c:pt idx="1837" formatCode="0.0">
                  <c:v>648.95500000000004</c:v>
                </c:pt>
                <c:pt idx="1838" formatCode="0.0">
                  <c:v>649.90800000000002</c:v>
                </c:pt>
                <c:pt idx="1839" formatCode="0.0">
                  <c:v>648.95500000000004</c:v>
                </c:pt>
                <c:pt idx="1840" formatCode="0.0">
                  <c:v>648.95500000000004</c:v>
                </c:pt>
                <c:pt idx="1841" formatCode="0.0">
                  <c:v>648.95500000000004</c:v>
                </c:pt>
                <c:pt idx="1842" formatCode="0.0">
                  <c:v>649.90800000000002</c:v>
                </c:pt>
                <c:pt idx="1843" formatCode="0.0">
                  <c:v>648.95500000000004</c:v>
                </c:pt>
                <c:pt idx="1844" formatCode="0.0">
                  <c:v>649.90800000000002</c:v>
                </c:pt>
                <c:pt idx="1845" formatCode="0.0">
                  <c:v>648.95500000000004</c:v>
                </c:pt>
                <c:pt idx="1846" formatCode="0.0">
                  <c:v>649.90800000000002</c:v>
                </c:pt>
                <c:pt idx="1847" formatCode="0.0">
                  <c:v>648.95500000000004</c:v>
                </c:pt>
                <c:pt idx="1848" formatCode="0.0">
                  <c:v>649.90800000000002</c:v>
                </c:pt>
                <c:pt idx="1849" formatCode="0.0">
                  <c:v>648.95500000000004</c:v>
                </c:pt>
                <c:pt idx="1850" formatCode="0.0">
                  <c:v>649.90800000000002</c:v>
                </c:pt>
                <c:pt idx="1851" formatCode="0.0">
                  <c:v>649.90800000000002</c:v>
                </c:pt>
                <c:pt idx="1852" formatCode="0.0">
                  <c:v>649.90800000000002</c:v>
                </c:pt>
                <c:pt idx="1853" formatCode="0.0">
                  <c:v>650.86400000000003</c:v>
                </c:pt>
                <c:pt idx="1854" formatCode="0.0">
                  <c:v>650.86400000000003</c:v>
                </c:pt>
                <c:pt idx="1855" formatCode="0.0">
                  <c:v>649.90800000000002</c:v>
                </c:pt>
                <c:pt idx="1856" formatCode="0.0">
                  <c:v>650.86400000000003</c:v>
                </c:pt>
                <c:pt idx="1857" formatCode="0.0">
                  <c:v>651.822</c:v>
                </c:pt>
                <c:pt idx="1858" formatCode="0.0">
                  <c:v>650.86400000000003</c:v>
                </c:pt>
                <c:pt idx="1859" formatCode="0.0">
                  <c:v>650.86400000000003</c:v>
                </c:pt>
                <c:pt idx="1860" formatCode="0.0">
                  <c:v>650.86400000000003</c:v>
                </c:pt>
                <c:pt idx="1861" formatCode="0.0">
                  <c:v>650.86400000000003</c:v>
                </c:pt>
                <c:pt idx="1862" formatCode="0.0">
                  <c:v>651.822</c:v>
                </c:pt>
                <c:pt idx="1863" formatCode="0.0">
                  <c:v>651.822</c:v>
                </c:pt>
                <c:pt idx="1864" formatCode="0.0">
                  <c:v>652.78399999999999</c:v>
                </c:pt>
                <c:pt idx="1865" formatCode="0.0">
                  <c:v>651.822</c:v>
                </c:pt>
                <c:pt idx="1866" formatCode="0.0">
                  <c:v>652.78399999999999</c:v>
                </c:pt>
                <c:pt idx="1867" formatCode="0.0">
                  <c:v>652.78399999999999</c:v>
                </c:pt>
                <c:pt idx="1868" formatCode="0.0">
                  <c:v>652.78399999999999</c:v>
                </c:pt>
                <c:pt idx="1869" formatCode="0.0">
                  <c:v>652.78399999999999</c:v>
                </c:pt>
                <c:pt idx="1870" formatCode="0.0">
                  <c:v>652.78399999999999</c:v>
                </c:pt>
                <c:pt idx="1871" formatCode="0.0">
                  <c:v>653.74900000000002</c:v>
                </c:pt>
                <c:pt idx="1872" formatCode="0.0">
                  <c:v>653.74900000000002</c:v>
                </c:pt>
                <c:pt idx="1873" formatCode="0.0">
                  <c:v>653.74900000000002</c:v>
                </c:pt>
                <c:pt idx="1874" formatCode="0.0">
                  <c:v>653.74900000000002</c:v>
                </c:pt>
                <c:pt idx="1875" formatCode="0.0">
                  <c:v>653.74900000000002</c:v>
                </c:pt>
                <c:pt idx="1876" formatCode="0.0">
                  <c:v>654.71600000000001</c:v>
                </c:pt>
                <c:pt idx="1877" formatCode="0.0">
                  <c:v>654.71600000000001</c:v>
                </c:pt>
                <c:pt idx="1878" formatCode="0.0">
                  <c:v>653.74900000000002</c:v>
                </c:pt>
                <c:pt idx="1879" formatCode="0.0">
                  <c:v>653.74900000000002</c:v>
                </c:pt>
                <c:pt idx="1880" formatCode="0.0">
                  <c:v>653.74900000000002</c:v>
                </c:pt>
                <c:pt idx="1881" formatCode="0.0">
                  <c:v>654.71600000000001</c:v>
                </c:pt>
                <c:pt idx="1882" formatCode="0.0">
                  <c:v>655.68600000000004</c:v>
                </c:pt>
                <c:pt idx="1883" formatCode="0.0">
                  <c:v>655.68600000000004</c:v>
                </c:pt>
                <c:pt idx="1884" formatCode="0.0">
                  <c:v>654.71600000000001</c:v>
                </c:pt>
                <c:pt idx="1885" formatCode="0.0">
                  <c:v>656.65899999999999</c:v>
                </c:pt>
                <c:pt idx="1886" formatCode="0.0">
                  <c:v>654.71600000000001</c:v>
                </c:pt>
                <c:pt idx="1887" formatCode="0.0">
                  <c:v>656.65899999999999</c:v>
                </c:pt>
                <c:pt idx="1888" formatCode="0.0">
                  <c:v>656.65899999999999</c:v>
                </c:pt>
                <c:pt idx="1889" formatCode="0.0">
                  <c:v>656.65899999999999</c:v>
                </c:pt>
                <c:pt idx="1890" formatCode="0.0">
                  <c:v>656.65899999999999</c:v>
                </c:pt>
                <c:pt idx="1891" formatCode="0.0">
                  <c:v>657.63499999999999</c:v>
                </c:pt>
                <c:pt idx="1892" formatCode="0.0">
                  <c:v>657.63499999999999</c:v>
                </c:pt>
                <c:pt idx="1893" formatCode="0.0">
                  <c:v>657.63499999999999</c:v>
                </c:pt>
                <c:pt idx="1894" formatCode="0.0">
                  <c:v>657.63499999999999</c:v>
                </c:pt>
                <c:pt idx="1895" formatCode="0.0">
                  <c:v>658.61400000000003</c:v>
                </c:pt>
                <c:pt idx="1896" formatCode="0.0">
                  <c:v>658.61400000000003</c:v>
                </c:pt>
                <c:pt idx="1897" formatCode="0.0">
                  <c:v>657.63499999999999</c:v>
                </c:pt>
                <c:pt idx="1898" formatCode="0.0">
                  <c:v>658.61400000000003</c:v>
                </c:pt>
                <c:pt idx="1899" formatCode="0.0">
                  <c:v>658.61400000000003</c:v>
                </c:pt>
                <c:pt idx="1900" formatCode="0.0">
                  <c:v>659.596</c:v>
                </c:pt>
                <c:pt idx="1901" formatCode="0.0">
                  <c:v>659.596</c:v>
                </c:pt>
                <c:pt idx="1902" formatCode="0.0">
                  <c:v>659.596</c:v>
                </c:pt>
                <c:pt idx="1903" formatCode="0.0">
                  <c:v>659.596</c:v>
                </c:pt>
                <c:pt idx="1904" formatCode="0.0">
                  <c:v>660.58100000000002</c:v>
                </c:pt>
                <c:pt idx="1905" formatCode="0.0">
                  <c:v>660.58100000000002</c:v>
                </c:pt>
                <c:pt idx="1906" formatCode="0.0">
                  <c:v>660.58100000000002</c:v>
                </c:pt>
                <c:pt idx="1907" formatCode="0.0">
                  <c:v>659.596</c:v>
                </c:pt>
                <c:pt idx="1908" formatCode="0.0">
                  <c:v>659.596</c:v>
                </c:pt>
                <c:pt idx="1909" formatCode="0.0">
                  <c:v>660.58100000000002</c:v>
                </c:pt>
                <c:pt idx="1910" formatCode="0.0">
                  <c:v>660.58100000000002</c:v>
                </c:pt>
                <c:pt idx="1911" formatCode="0.0">
                  <c:v>660.58100000000002</c:v>
                </c:pt>
                <c:pt idx="1912" formatCode="0.0">
                  <c:v>659.596</c:v>
                </c:pt>
                <c:pt idx="1913" formatCode="0.0">
                  <c:v>660.58100000000002</c:v>
                </c:pt>
                <c:pt idx="1914" formatCode="0.0">
                  <c:v>660.58100000000002</c:v>
                </c:pt>
                <c:pt idx="1915" formatCode="0.0">
                  <c:v>659.596</c:v>
                </c:pt>
                <c:pt idx="1916" formatCode="0.0">
                  <c:v>660.58100000000002</c:v>
                </c:pt>
                <c:pt idx="1917" formatCode="0.0">
                  <c:v>661.56799999999998</c:v>
                </c:pt>
                <c:pt idx="1918" formatCode="0.0">
                  <c:v>660.58100000000002</c:v>
                </c:pt>
                <c:pt idx="1919" formatCode="0.0">
                  <c:v>660.58100000000002</c:v>
                </c:pt>
                <c:pt idx="1920" formatCode="0.0">
                  <c:v>660.58100000000002</c:v>
                </c:pt>
                <c:pt idx="1921" formatCode="0.0">
                  <c:v>662.55899999999997</c:v>
                </c:pt>
                <c:pt idx="1922" formatCode="0.0">
                  <c:v>661.56799999999998</c:v>
                </c:pt>
                <c:pt idx="1923" formatCode="0.0">
                  <c:v>660.58100000000002</c:v>
                </c:pt>
                <c:pt idx="1924" formatCode="0.0">
                  <c:v>661.56799999999998</c:v>
                </c:pt>
                <c:pt idx="1925" formatCode="0.0">
                  <c:v>661.56799999999998</c:v>
                </c:pt>
                <c:pt idx="1926" formatCode="0.0">
                  <c:v>662.55899999999997</c:v>
                </c:pt>
                <c:pt idx="1927" formatCode="0.0">
                  <c:v>661.56799999999998</c:v>
                </c:pt>
                <c:pt idx="1928" formatCode="0.0">
                  <c:v>663.55200000000002</c:v>
                </c:pt>
                <c:pt idx="1929" formatCode="0.0">
                  <c:v>662.55899999999997</c:v>
                </c:pt>
                <c:pt idx="1930" formatCode="0.0">
                  <c:v>662.55899999999997</c:v>
                </c:pt>
                <c:pt idx="1931" formatCode="0.0">
                  <c:v>661.56799999999998</c:v>
                </c:pt>
                <c:pt idx="1932" formatCode="0.0">
                  <c:v>662.55899999999997</c:v>
                </c:pt>
                <c:pt idx="1933" formatCode="0.0">
                  <c:v>662.55899999999997</c:v>
                </c:pt>
                <c:pt idx="1934" formatCode="0.0">
                  <c:v>662.55899999999997</c:v>
                </c:pt>
                <c:pt idx="1935" formatCode="0.0">
                  <c:v>662.55899999999997</c:v>
                </c:pt>
                <c:pt idx="1936" formatCode="0.0">
                  <c:v>663.55200000000002</c:v>
                </c:pt>
                <c:pt idx="1937" formatCode="0.0">
                  <c:v>663.55200000000002</c:v>
                </c:pt>
                <c:pt idx="1938" formatCode="0.0">
                  <c:v>664.54899999999998</c:v>
                </c:pt>
                <c:pt idx="1939" formatCode="0.0">
                  <c:v>663.55200000000002</c:v>
                </c:pt>
                <c:pt idx="1940" formatCode="0.0">
                  <c:v>664.54899999999998</c:v>
                </c:pt>
                <c:pt idx="1941" formatCode="0.0">
                  <c:v>663.55200000000002</c:v>
                </c:pt>
                <c:pt idx="1942" formatCode="0.0">
                  <c:v>664.54899999999998</c:v>
                </c:pt>
                <c:pt idx="1943" formatCode="0.0">
                  <c:v>664.54899999999998</c:v>
                </c:pt>
                <c:pt idx="1944" formatCode="0.0">
                  <c:v>666.55100000000004</c:v>
                </c:pt>
                <c:pt idx="1945" formatCode="0.0">
                  <c:v>665.54899999999998</c:v>
                </c:pt>
                <c:pt idx="1946" formatCode="0.0">
                  <c:v>666.55100000000004</c:v>
                </c:pt>
                <c:pt idx="1947" formatCode="0.0">
                  <c:v>666.55100000000004</c:v>
                </c:pt>
                <c:pt idx="1948" formatCode="0.0">
                  <c:v>666.55100000000004</c:v>
                </c:pt>
                <c:pt idx="1949" formatCode="0.0">
                  <c:v>667.55700000000002</c:v>
                </c:pt>
                <c:pt idx="1950" formatCode="0.0">
                  <c:v>666.55100000000004</c:v>
                </c:pt>
                <c:pt idx="1951" formatCode="0.0">
                  <c:v>667.55700000000002</c:v>
                </c:pt>
                <c:pt idx="1952" formatCode="0.0">
                  <c:v>667.55700000000002</c:v>
                </c:pt>
                <c:pt idx="1953" formatCode="0.0">
                  <c:v>667.55700000000002</c:v>
                </c:pt>
                <c:pt idx="1954" formatCode="0.0">
                  <c:v>668.56500000000005</c:v>
                </c:pt>
                <c:pt idx="1955" formatCode="0.0">
                  <c:v>668.56500000000005</c:v>
                </c:pt>
                <c:pt idx="1956" formatCode="0.0">
                  <c:v>668.56500000000005</c:v>
                </c:pt>
                <c:pt idx="1957" formatCode="0.0">
                  <c:v>667.55700000000002</c:v>
                </c:pt>
                <c:pt idx="1958" formatCode="0.0">
                  <c:v>669.577</c:v>
                </c:pt>
                <c:pt idx="1959" formatCode="0.0">
                  <c:v>667.55700000000002</c:v>
                </c:pt>
                <c:pt idx="1960" formatCode="0.0">
                  <c:v>668.56500000000005</c:v>
                </c:pt>
                <c:pt idx="1961" formatCode="0.0">
                  <c:v>668.56500000000005</c:v>
                </c:pt>
                <c:pt idx="1962" formatCode="0.0">
                  <c:v>668.56500000000005</c:v>
                </c:pt>
                <c:pt idx="1963" formatCode="0.0">
                  <c:v>668.56500000000005</c:v>
                </c:pt>
                <c:pt idx="1964" formatCode="0.0">
                  <c:v>668.56500000000005</c:v>
                </c:pt>
                <c:pt idx="1965" formatCode="0.0">
                  <c:v>668.56500000000005</c:v>
                </c:pt>
                <c:pt idx="1966" formatCode="0.0">
                  <c:v>668.56500000000005</c:v>
                </c:pt>
                <c:pt idx="1967" formatCode="0.0">
                  <c:v>668.56500000000005</c:v>
                </c:pt>
                <c:pt idx="1968" formatCode="0.0">
                  <c:v>668.56500000000005</c:v>
                </c:pt>
                <c:pt idx="1969" formatCode="0.0">
                  <c:v>669.577</c:v>
                </c:pt>
                <c:pt idx="1970" formatCode="0.0">
                  <c:v>669.577</c:v>
                </c:pt>
                <c:pt idx="1971" formatCode="0.0">
                  <c:v>670.59199999999998</c:v>
                </c:pt>
                <c:pt idx="1972" formatCode="0.0">
                  <c:v>669.577</c:v>
                </c:pt>
                <c:pt idx="1973" formatCode="0.0">
                  <c:v>670.59199999999998</c:v>
                </c:pt>
                <c:pt idx="1974" formatCode="0.0">
                  <c:v>669.577</c:v>
                </c:pt>
                <c:pt idx="1975" formatCode="0.0">
                  <c:v>670.59199999999998</c:v>
                </c:pt>
                <c:pt idx="1976" formatCode="0.0">
                  <c:v>669.577</c:v>
                </c:pt>
                <c:pt idx="1977" formatCode="0.0">
                  <c:v>671.61</c:v>
                </c:pt>
                <c:pt idx="1978" formatCode="0.0">
                  <c:v>669.577</c:v>
                </c:pt>
                <c:pt idx="1979" formatCode="0.0">
                  <c:v>672.63099999999997</c:v>
                </c:pt>
                <c:pt idx="1980" formatCode="0.0">
                  <c:v>670.59199999999998</c:v>
                </c:pt>
                <c:pt idx="1981" formatCode="0.0">
                  <c:v>670.59199999999998</c:v>
                </c:pt>
                <c:pt idx="1982" formatCode="0.0">
                  <c:v>671.61</c:v>
                </c:pt>
                <c:pt idx="1983" formatCode="0.0">
                  <c:v>671.61</c:v>
                </c:pt>
                <c:pt idx="1984" formatCode="0.0">
                  <c:v>670.59199999999998</c:v>
                </c:pt>
                <c:pt idx="1985" formatCode="0.0">
                  <c:v>671.61</c:v>
                </c:pt>
                <c:pt idx="1986" formatCode="0.0">
                  <c:v>671.61</c:v>
                </c:pt>
                <c:pt idx="1987" formatCode="0.0">
                  <c:v>671.61</c:v>
                </c:pt>
                <c:pt idx="1988" formatCode="0.0">
                  <c:v>671.61</c:v>
                </c:pt>
                <c:pt idx="1989" formatCode="0.0">
                  <c:v>672.63099999999997</c:v>
                </c:pt>
                <c:pt idx="1990" formatCode="0.0">
                  <c:v>671.61</c:v>
                </c:pt>
                <c:pt idx="1991" formatCode="0.0">
                  <c:v>672.63099999999997</c:v>
                </c:pt>
                <c:pt idx="1992" formatCode="0.0">
                  <c:v>672.63099999999997</c:v>
                </c:pt>
                <c:pt idx="1993" formatCode="0.0">
                  <c:v>673.65499999999997</c:v>
                </c:pt>
                <c:pt idx="1994" formatCode="0.0">
                  <c:v>673.65499999999997</c:v>
                </c:pt>
                <c:pt idx="1995" formatCode="0.0">
                  <c:v>672.63099999999997</c:v>
                </c:pt>
                <c:pt idx="1996" formatCode="0.0">
                  <c:v>674.68200000000002</c:v>
                </c:pt>
                <c:pt idx="1997" formatCode="0.0">
                  <c:v>673.65499999999997</c:v>
                </c:pt>
                <c:pt idx="1998" formatCode="0.0">
                  <c:v>674.68200000000002</c:v>
                </c:pt>
                <c:pt idx="1999" formatCode="0.0">
                  <c:v>674.68200000000002</c:v>
                </c:pt>
                <c:pt idx="2000" formatCode="0.0">
                  <c:v>675.71199999999999</c:v>
                </c:pt>
                <c:pt idx="2001" formatCode="0.0">
                  <c:v>675.71199999999999</c:v>
                </c:pt>
                <c:pt idx="2002" formatCode="0.0">
                  <c:v>674.68200000000002</c:v>
                </c:pt>
                <c:pt idx="2003" formatCode="0.0">
                  <c:v>675.71199999999999</c:v>
                </c:pt>
                <c:pt idx="2004" formatCode="0.0">
                  <c:v>675.71199999999999</c:v>
                </c:pt>
                <c:pt idx="2005" formatCode="0.0">
                  <c:v>676.74599999999998</c:v>
                </c:pt>
                <c:pt idx="2006" formatCode="0.0">
                  <c:v>674.68200000000002</c:v>
                </c:pt>
                <c:pt idx="2007" formatCode="0.0">
                  <c:v>675.71199999999999</c:v>
                </c:pt>
                <c:pt idx="2008" formatCode="0.0">
                  <c:v>675.71199999999999</c:v>
                </c:pt>
                <c:pt idx="2009" formatCode="0.0">
                  <c:v>675.71199999999999</c:v>
                </c:pt>
                <c:pt idx="2010" formatCode="0.0">
                  <c:v>677.78200000000004</c:v>
                </c:pt>
                <c:pt idx="2011" formatCode="0.0">
                  <c:v>676.74599999999998</c:v>
                </c:pt>
                <c:pt idx="2012" formatCode="0.0">
                  <c:v>676.74599999999998</c:v>
                </c:pt>
                <c:pt idx="2013" formatCode="0.0">
                  <c:v>676.74599999999998</c:v>
                </c:pt>
                <c:pt idx="2014" formatCode="0.0">
                  <c:v>677.78200000000004</c:v>
                </c:pt>
                <c:pt idx="2015" formatCode="0.0">
                  <c:v>677.78200000000004</c:v>
                </c:pt>
                <c:pt idx="2016" formatCode="0.0">
                  <c:v>678.822</c:v>
                </c:pt>
                <c:pt idx="2017" formatCode="0.0">
                  <c:v>677.78200000000004</c:v>
                </c:pt>
                <c:pt idx="2018" formatCode="0.0">
                  <c:v>678.822</c:v>
                </c:pt>
                <c:pt idx="2019" formatCode="0.0">
                  <c:v>679.86500000000001</c:v>
                </c:pt>
                <c:pt idx="2020" formatCode="0.0">
                  <c:v>678.822</c:v>
                </c:pt>
                <c:pt idx="2021" formatCode="0.0">
                  <c:v>678.822</c:v>
                </c:pt>
                <c:pt idx="2022" formatCode="0.0">
                  <c:v>678.822</c:v>
                </c:pt>
                <c:pt idx="2023" formatCode="0.0">
                  <c:v>678.822</c:v>
                </c:pt>
                <c:pt idx="2024" formatCode="0.0">
                  <c:v>679.86500000000001</c:v>
                </c:pt>
                <c:pt idx="2025" formatCode="0.0">
                  <c:v>677.78200000000004</c:v>
                </c:pt>
                <c:pt idx="2026" formatCode="0.0">
                  <c:v>679.86500000000001</c:v>
                </c:pt>
                <c:pt idx="2027" formatCode="0.0">
                  <c:v>678.822</c:v>
                </c:pt>
                <c:pt idx="2028" formatCode="0.0">
                  <c:v>679.86500000000001</c:v>
                </c:pt>
                <c:pt idx="2029" formatCode="0.0">
                  <c:v>679.86500000000001</c:v>
                </c:pt>
                <c:pt idx="2030" formatCode="0.0">
                  <c:v>681.96100000000001</c:v>
                </c:pt>
                <c:pt idx="2031" formatCode="0.0">
                  <c:v>680.91099999999994</c:v>
                </c:pt>
                <c:pt idx="2032" formatCode="0.0">
                  <c:v>680.91099999999994</c:v>
                </c:pt>
                <c:pt idx="2033" formatCode="0.0">
                  <c:v>680.91099999999994</c:v>
                </c:pt>
                <c:pt idx="2034" formatCode="0.0">
                  <c:v>681.96100000000001</c:v>
                </c:pt>
                <c:pt idx="2035" formatCode="0.0">
                  <c:v>680.91099999999994</c:v>
                </c:pt>
                <c:pt idx="2036" formatCode="0.0">
                  <c:v>681.96100000000001</c:v>
                </c:pt>
                <c:pt idx="2037" formatCode="0.0">
                  <c:v>681.96100000000001</c:v>
                </c:pt>
                <c:pt idx="2038" formatCode="0.0">
                  <c:v>681.96100000000001</c:v>
                </c:pt>
                <c:pt idx="2039" formatCode="0.0">
                  <c:v>683.01300000000003</c:v>
                </c:pt>
                <c:pt idx="2040" formatCode="0.0">
                  <c:v>681.96100000000001</c:v>
                </c:pt>
                <c:pt idx="2041" formatCode="0.0">
                  <c:v>683.01300000000003</c:v>
                </c:pt>
                <c:pt idx="2042" formatCode="0.0">
                  <c:v>683.01300000000003</c:v>
                </c:pt>
                <c:pt idx="2043" formatCode="0.0">
                  <c:v>683.01300000000003</c:v>
                </c:pt>
                <c:pt idx="2044" formatCode="0.0">
                  <c:v>683.01300000000003</c:v>
                </c:pt>
                <c:pt idx="2045" formatCode="0.0">
                  <c:v>684.06899999999996</c:v>
                </c:pt>
                <c:pt idx="2046" formatCode="0.0">
                  <c:v>684.06899999999996</c:v>
                </c:pt>
                <c:pt idx="2047" formatCode="0.0">
                  <c:v>684.06899999999996</c:v>
                </c:pt>
                <c:pt idx="2048" formatCode="0.0">
                  <c:v>684.06899999999996</c:v>
                </c:pt>
                <c:pt idx="2049" formatCode="0.0">
                  <c:v>684.06899999999996</c:v>
                </c:pt>
                <c:pt idx="2050" formatCode="0.0">
                  <c:v>685.12900000000002</c:v>
                </c:pt>
                <c:pt idx="2051" formatCode="0.0">
                  <c:v>684.06899999999996</c:v>
                </c:pt>
                <c:pt idx="2052" formatCode="0.0">
                  <c:v>685.12900000000002</c:v>
                </c:pt>
                <c:pt idx="2053" formatCode="0.0">
                  <c:v>685.12900000000002</c:v>
                </c:pt>
                <c:pt idx="2054" formatCode="0.0">
                  <c:v>685.12900000000002</c:v>
                </c:pt>
                <c:pt idx="2055" formatCode="0.0">
                  <c:v>685.12900000000002</c:v>
                </c:pt>
                <c:pt idx="2056" formatCode="0.0">
                  <c:v>684.06899999999996</c:v>
                </c:pt>
                <c:pt idx="2057" formatCode="0.0">
                  <c:v>685.12900000000002</c:v>
                </c:pt>
                <c:pt idx="2058" formatCode="0.0">
                  <c:v>686.19100000000003</c:v>
                </c:pt>
                <c:pt idx="2059" formatCode="0.0">
                  <c:v>685.12900000000002</c:v>
                </c:pt>
                <c:pt idx="2060" formatCode="0.0">
                  <c:v>687.25699999999995</c:v>
                </c:pt>
                <c:pt idx="2061" formatCode="0.0">
                  <c:v>686.19100000000003</c:v>
                </c:pt>
                <c:pt idx="2062" formatCode="0.0">
                  <c:v>686.19100000000003</c:v>
                </c:pt>
                <c:pt idx="2063" formatCode="0.0">
                  <c:v>687.25699999999995</c:v>
                </c:pt>
                <c:pt idx="2064" formatCode="0.0">
                  <c:v>686.19100000000003</c:v>
                </c:pt>
                <c:pt idx="2065" formatCode="0.0">
                  <c:v>688.32600000000002</c:v>
                </c:pt>
                <c:pt idx="2066" formatCode="0.0">
                  <c:v>688.32600000000002</c:v>
                </c:pt>
                <c:pt idx="2067" formatCode="0.0">
                  <c:v>687.25699999999995</c:v>
                </c:pt>
                <c:pt idx="2068" formatCode="0.0">
                  <c:v>688.32600000000002</c:v>
                </c:pt>
                <c:pt idx="2069" formatCode="0.0">
                  <c:v>688.32600000000002</c:v>
                </c:pt>
                <c:pt idx="2070" formatCode="0.0">
                  <c:v>688.32600000000002</c:v>
                </c:pt>
                <c:pt idx="2071" formatCode="0.0">
                  <c:v>688.32600000000002</c:v>
                </c:pt>
                <c:pt idx="2072" formatCode="0.0">
                  <c:v>690.47400000000005</c:v>
                </c:pt>
                <c:pt idx="2073" formatCode="0.0">
                  <c:v>689.39800000000002</c:v>
                </c:pt>
                <c:pt idx="2074" formatCode="0.0">
                  <c:v>689.39800000000002</c:v>
                </c:pt>
                <c:pt idx="2075" formatCode="0.0">
                  <c:v>690.47400000000005</c:v>
                </c:pt>
                <c:pt idx="2076" formatCode="0.0">
                  <c:v>689.39800000000002</c:v>
                </c:pt>
                <c:pt idx="2077" formatCode="0.0">
                  <c:v>689.39800000000002</c:v>
                </c:pt>
                <c:pt idx="2078" formatCode="0.0">
                  <c:v>689.39800000000002</c:v>
                </c:pt>
                <c:pt idx="2079" formatCode="0.0">
                  <c:v>690.47400000000005</c:v>
                </c:pt>
                <c:pt idx="2080" formatCode="0.0">
                  <c:v>690.47400000000005</c:v>
                </c:pt>
                <c:pt idx="2081" formatCode="0.0">
                  <c:v>690.47400000000005</c:v>
                </c:pt>
                <c:pt idx="2082" formatCode="0.0">
                  <c:v>691.553</c:v>
                </c:pt>
                <c:pt idx="2083" formatCode="0.0">
                  <c:v>691.553</c:v>
                </c:pt>
                <c:pt idx="2084" formatCode="0.0">
                  <c:v>691.553</c:v>
                </c:pt>
                <c:pt idx="2085" formatCode="0.0">
                  <c:v>691.553</c:v>
                </c:pt>
                <c:pt idx="2086" formatCode="0.0">
                  <c:v>690.47400000000005</c:v>
                </c:pt>
                <c:pt idx="2087" formatCode="0.0">
                  <c:v>691.553</c:v>
                </c:pt>
                <c:pt idx="2088" formatCode="0.0">
                  <c:v>690.47400000000005</c:v>
                </c:pt>
                <c:pt idx="2089" formatCode="0.0">
                  <c:v>692.63599999999997</c:v>
                </c:pt>
                <c:pt idx="2090" formatCode="0.0">
                  <c:v>691.553</c:v>
                </c:pt>
                <c:pt idx="2091" formatCode="0.0">
                  <c:v>690.47400000000005</c:v>
                </c:pt>
                <c:pt idx="2092" formatCode="0.0">
                  <c:v>692.63599999999997</c:v>
                </c:pt>
                <c:pt idx="2093" formatCode="0.0">
                  <c:v>692.63599999999997</c:v>
                </c:pt>
                <c:pt idx="2094" formatCode="0.0">
                  <c:v>691.553</c:v>
                </c:pt>
                <c:pt idx="2095" formatCode="0.0">
                  <c:v>692.63599999999997</c:v>
                </c:pt>
                <c:pt idx="2096" formatCode="0.0">
                  <c:v>692.63599999999997</c:v>
                </c:pt>
                <c:pt idx="2097" formatCode="0.0">
                  <c:v>692.63599999999997</c:v>
                </c:pt>
                <c:pt idx="2098" formatCode="0.0">
                  <c:v>691.553</c:v>
                </c:pt>
                <c:pt idx="2099" formatCode="0.0">
                  <c:v>691.553</c:v>
                </c:pt>
                <c:pt idx="2100" formatCode="0.0">
                  <c:v>693.72199999999998</c:v>
                </c:pt>
                <c:pt idx="2101" formatCode="0.0">
                  <c:v>693.72199999999998</c:v>
                </c:pt>
                <c:pt idx="2102" formatCode="0.0">
                  <c:v>692.63599999999997</c:v>
                </c:pt>
                <c:pt idx="2103" formatCode="0.0">
                  <c:v>693.72199999999998</c:v>
                </c:pt>
                <c:pt idx="2104" formatCode="0.0">
                  <c:v>693.72199999999998</c:v>
                </c:pt>
                <c:pt idx="2105" formatCode="0.0">
                  <c:v>693.72199999999998</c:v>
                </c:pt>
                <c:pt idx="2106" formatCode="0.0">
                  <c:v>692.63599999999997</c:v>
                </c:pt>
                <c:pt idx="2107" formatCode="0.0">
                  <c:v>692.63599999999997</c:v>
                </c:pt>
                <c:pt idx="2108" formatCode="0.0">
                  <c:v>693.72199999999998</c:v>
                </c:pt>
                <c:pt idx="2109" formatCode="0.0">
                  <c:v>692.63599999999997</c:v>
                </c:pt>
                <c:pt idx="2110" formatCode="0.0">
                  <c:v>692.63599999999997</c:v>
                </c:pt>
                <c:pt idx="2111" formatCode="0.0">
                  <c:v>693.72199999999998</c:v>
                </c:pt>
                <c:pt idx="2112" formatCode="0.0">
                  <c:v>693.72199999999998</c:v>
                </c:pt>
                <c:pt idx="2113" formatCode="0.0">
                  <c:v>693.72199999999998</c:v>
                </c:pt>
                <c:pt idx="2114" formatCode="0.0">
                  <c:v>694.81100000000004</c:v>
                </c:pt>
                <c:pt idx="2115" formatCode="0.0">
                  <c:v>693.72199999999998</c:v>
                </c:pt>
                <c:pt idx="2116" formatCode="0.0">
                  <c:v>693.72199999999998</c:v>
                </c:pt>
                <c:pt idx="2117" formatCode="0.0">
                  <c:v>694.81100000000004</c:v>
                </c:pt>
                <c:pt idx="2118" formatCode="0.0">
                  <c:v>694.81100000000004</c:v>
                </c:pt>
                <c:pt idx="2119" formatCode="0.0">
                  <c:v>694.81100000000004</c:v>
                </c:pt>
                <c:pt idx="2120" formatCode="0.0">
                  <c:v>694.81100000000004</c:v>
                </c:pt>
                <c:pt idx="2121" formatCode="0.0">
                  <c:v>695.904</c:v>
                </c:pt>
                <c:pt idx="2122" formatCode="0.0">
                  <c:v>695.904</c:v>
                </c:pt>
                <c:pt idx="2123" formatCode="0.0">
                  <c:v>695.904</c:v>
                </c:pt>
                <c:pt idx="2124" formatCode="0.0">
                  <c:v>695.904</c:v>
                </c:pt>
                <c:pt idx="2125" formatCode="0.0">
                  <c:v>694.81100000000004</c:v>
                </c:pt>
                <c:pt idx="2126" formatCode="0.0">
                  <c:v>694.81100000000004</c:v>
                </c:pt>
                <c:pt idx="2127" formatCode="0.0">
                  <c:v>694.81100000000004</c:v>
                </c:pt>
                <c:pt idx="2128" formatCode="0.0">
                  <c:v>695.904</c:v>
                </c:pt>
                <c:pt idx="2129" formatCode="0.0">
                  <c:v>697</c:v>
                </c:pt>
                <c:pt idx="2130" formatCode="0.0">
                  <c:v>698.1</c:v>
                </c:pt>
                <c:pt idx="2131" formatCode="0.0">
                  <c:v>695.904</c:v>
                </c:pt>
                <c:pt idx="2132" formatCode="0.0">
                  <c:v>697</c:v>
                </c:pt>
                <c:pt idx="2133" formatCode="0.0">
                  <c:v>698.1</c:v>
                </c:pt>
                <c:pt idx="2134" formatCode="0.0">
                  <c:v>698.1</c:v>
                </c:pt>
                <c:pt idx="2135" formatCode="0.0">
                  <c:v>697</c:v>
                </c:pt>
                <c:pt idx="2136" formatCode="0.0">
                  <c:v>698.1</c:v>
                </c:pt>
                <c:pt idx="2137" formatCode="0.0">
                  <c:v>697</c:v>
                </c:pt>
                <c:pt idx="2138" formatCode="0.0">
                  <c:v>698.1</c:v>
                </c:pt>
                <c:pt idx="2139" formatCode="0.0">
                  <c:v>698.1</c:v>
                </c:pt>
                <c:pt idx="2140" formatCode="0.0">
                  <c:v>699.20299999999997</c:v>
                </c:pt>
                <c:pt idx="2141" formatCode="0.0">
                  <c:v>699.20299999999997</c:v>
                </c:pt>
                <c:pt idx="2142" formatCode="0.0">
                  <c:v>698.1</c:v>
                </c:pt>
                <c:pt idx="2143" formatCode="0.0">
                  <c:v>699.20299999999997</c:v>
                </c:pt>
                <c:pt idx="2144" formatCode="0.0">
                  <c:v>700.31</c:v>
                </c:pt>
                <c:pt idx="2145" formatCode="0.0">
                  <c:v>699.20299999999997</c:v>
                </c:pt>
                <c:pt idx="2146" formatCode="0.0">
                  <c:v>700.31</c:v>
                </c:pt>
                <c:pt idx="2147" formatCode="0.0">
                  <c:v>699.20299999999997</c:v>
                </c:pt>
                <c:pt idx="2148" formatCode="0.0">
                  <c:v>701.42</c:v>
                </c:pt>
                <c:pt idx="2149" formatCode="0.0">
                  <c:v>700.31</c:v>
                </c:pt>
                <c:pt idx="2150" formatCode="0.0">
                  <c:v>700.31</c:v>
                </c:pt>
                <c:pt idx="2151" formatCode="0.0">
                  <c:v>701.42</c:v>
                </c:pt>
                <c:pt idx="2152" formatCode="0.0">
                  <c:v>702.53300000000002</c:v>
                </c:pt>
                <c:pt idx="2153" formatCode="0.0">
                  <c:v>701.42</c:v>
                </c:pt>
                <c:pt idx="2154" formatCode="0.0">
                  <c:v>701.42</c:v>
                </c:pt>
                <c:pt idx="2155" formatCode="0.0">
                  <c:v>701.42</c:v>
                </c:pt>
                <c:pt idx="2156" formatCode="0.0">
                  <c:v>701.42</c:v>
                </c:pt>
                <c:pt idx="2157" formatCode="0.0">
                  <c:v>701.42</c:v>
                </c:pt>
                <c:pt idx="2158" formatCode="0.0">
                  <c:v>701.42</c:v>
                </c:pt>
                <c:pt idx="2159" formatCode="0.0">
                  <c:v>701.42</c:v>
                </c:pt>
                <c:pt idx="2160" formatCode="0.0">
                  <c:v>700.31</c:v>
                </c:pt>
                <c:pt idx="2161" formatCode="0.0">
                  <c:v>702.53300000000002</c:v>
                </c:pt>
                <c:pt idx="2162" formatCode="0.0">
                  <c:v>701.42</c:v>
                </c:pt>
                <c:pt idx="2163" formatCode="0.0">
                  <c:v>701.42</c:v>
                </c:pt>
                <c:pt idx="2164" formatCode="0.0">
                  <c:v>703.65099999999995</c:v>
                </c:pt>
                <c:pt idx="2165" formatCode="0.0">
                  <c:v>701.42</c:v>
                </c:pt>
                <c:pt idx="2166" formatCode="0.0">
                  <c:v>702.53300000000002</c:v>
                </c:pt>
                <c:pt idx="2167" formatCode="0.0">
                  <c:v>701.42</c:v>
                </c:pt>
                <c:pt idx="2168" formatCode="0.0">
                  <c:v>702.53300000000002</c:v>
                </c:pt>
                <c:pt idx="2169" formatCode="0.0">
                  <c:v>702.53300000000002</c:v>
                </c:pt>
                <c:pt idx="2170" formatCode="0.0">
                  <c:v>703.65099999999995</c:v>
                </c:pt>
                <c:pt idx="2171" formatCode="0.0">
                  <c:v>703.65099999999995</c:v>
                </c:pt>
                <c:pt idx="2172" formatCode="0.0">
                  <c:v>702.53300000000002</c:v>
                </c:pt>
                <c:pt idx="2173" formatCode="0.0">
                  <c:v>703.65099999999995</c:v>
                </c:pt>
                <c:pt idx="2174" formatCode="0.0">
                  <c:v>703.65099999999995</c:v>
                </c:pt>
                <c:pt idx="2175" formatCode="0.0">
                  <c:v>703.65099999999995</c:v>
                </c:pt>
                <c:pt idx="2176" formatCode="0.0">
                  <c:v>702.53300000000002</c:v>
                </c:pt>
                <c:pt idx="2177" formatCode="0.0">
                  <c:v>702.53300000000002</c:v>
                </c:pt>
                <c:pt idx="2178" formatCode="0.0">
                  <c:v>704.77099999999996</c:v>
                </c:pt>
                <c:pt idx="2179" formatCode="0.0">
                  <c:v>703.65099999999995</c:v>
                </c:pt>
                <c:pt idx="2180" formatCode="0.0">
                  <c:v>704.77099999999996</c:v>
                </c:pt>
                <c:pt idx="2181" formatCode="0.0">
                  <c:v>702.53300000000002</c:v>
                </c:pt>
                <c:pt idx="2182" formatCode="0.0">
                  <c:v>703.65099999999995</c:v>
                </c:pt>
                <c:pt idx="2183" formatCode="0.0">
                  <c:v>704.77099999999996</c:v>
                </c:pt>
                <c:pt idx="2184" formatCode="0.0">
                  <c:v>703.65099999999995</c:v>
                </c:pt>
                <c:pt idx="2185" formatCode="0.0">
                  <c:v>704.77099999999996</c:v>
                </c:pt>
                <c:pt idx="2186" formatCode="0.0">
                  <c:v>703.65099999999995</c:v>
                </c:pt>
                <c:pt idx="2187" formatCode="0.0">
                  <c:v>704.77099999999996</c:v>
                </c:pt>
                <c:pt idx="2188" formatCode="0.0">
                  <c:v>703.65099999999995</c:v>
                </c:pt>
                <c:pt idx="2189" formatCode="0.0">
                  <c:v>703.65099999999995</c:v>
                </c:pt>
                <c:pt idx="2190" formatCode="0.0">
                  <c:v>704.77099999999996</c:v>
                </c:pt>
                <c:pt idx="2191" formatCode="0.0">
                  <c:v>705.89599999999996</c:v>
                </c:pt>
                <c:pt idx="2192" formatCode="0.0">
                  <c:v>705.89599999999996</c:v>
                </c:pt>
                <c:pt idx="2193" formatCode="0.0">
                  <c:v>702.53300000000002</c:v>
                </c:pt>
                <c:pt idx="2194" formatCode="0.0">
                  <c:v>705.89599999999996</c:v>
                </c:pt>
                <c:pt idx="2195" formatCode="0.0">
                  <c:v>707.024</c:v>
                </c:pt>
                <c:pt idx="2196" formatCode="0.0">
                  <c:v>705.89599999999996</c:v>
                </c:pt>
                <c:pt idx="2197" formatCode="0.0">
                  <c:v>705.89599999999996</c:v>
                </c:pt>
                <c:pt idx="2198" formatCode="0.0">
                  <c:v>705.89599999999996</c:v>
                </c:pt>
                <c:pt idx="2199" formatCode="0.0">
                  <c:v>707.024</c:v>
                </c:pt>
                <c:pt idx="2200" formatCode="0.0">
                  <c:v>705.89599999999996</c:v>
                </c:pt>
                <c:pt idx="2201" formatCode="0.0">
                  <c:v>707.024</c:v>
                </c:pt>
                <c:pt idx="2202" formatCode="0.0">
                  <c:v>705.89599999999996</c:v>
                </c:pt>
                <c:pt idx="2203" formatCode="0.0">
                  <c:v>708.15499999999997</c:v>
                </c:pt>
                <c:pt idx="2204" formatCode="0.0">
                  <c:v>707.024</c:v>
                </c:pt>
                <c:pt idx="2205" formatCode="0.0">
                  <c:v>707.024</c:v>
                </c:pt>
                <c:pt idx="2206" formatCode="0.0">
                  <c:v>705.89599999999996</c:v>
                </c:pt>
                <c:pt idx="2207" formatCode="0.0">
                  <c:v>708.15499999999997</c:v>
                </c:pt>
                <c:pt idx="2208" formatCode="0.0">
                  <c:v>708.15499999999997</c:v>
                </c:pt>
                <c:pt idx="2209" formatCode="0.0">
                  <c:v>708.15499999999997</c:v>
                </c:pt>
                <c:pt idx="2210" formatCode="0.0">
                  <c:v>709.29</c:v>
                </c:pt>
                <c:pt idx="2211" formatCode="0.0">
                  <c:v>707.024</c:v>
                </c:pt>
                <c:pt idx="2212" formatCode="0.0">
                  <c:v>708.15499999999997</c:v>
                </c:pt>
                <c:pt idx="2213" formatCode="0.0">
                  <c:v>709.29</c:v>
                </c:pt>
                <c:pt idx="2214" formatCode="0.0">
                  <c:v>708.15499999999997</c:v>
                </c:pt>
                <c:pt idx="2215" formatCode="0.0">
                  <c:v>709.29</c:v>
                </c:pt>
                <c:pt idx="2216" formatCode="0.0">
                  <c:v>710.42899999999997</c:v>
                </c:pt>
                <c:pt idx="2217" formatCode="0.0">
                  <c:v>709.29</c:v>
                </c:pt>
                <c:pt idx="2218" formatCode="0.0">
                  <c:v>709.29</c:v>
                </c:pt>
                <c:pt idx="2219" formatCode="0.0">
                  <c:v>710.42899999999997</c:v>
                </c:pt>
                <c:pt idx="2220" formatCode="0.0">
                  <c:v>710.42899999999997</c:v>
                </c:pt>
                <c:pt idx="2221" formatCode="0.0">
                  <c:v>710.42899999999997</c:v>
                </c:pt>
                <c:pt idx="2222" formatCode="0.0">
                  <c:v>710.42899999999997</c:v>
                </c:pt>
                <c:pt idx="2223" formatCode="0.0">
                  <c:v>710.42899999999997</c:v>
                </c:pt>
                <c:pt idx="2224" formatCode="0.0">
                  <c:v>709.29</c:v>
                </c:pt>
                <c:pt idx="2225" formatCode="0.0">
                  <c:v>710.42899999999997</c:v>
                </c:pt>
                <c:pt idx="2226" formatCode="0.0">
                  <c:v>710.42899999999997</c:v>
                </c:pt>
                <c:pt idx="2227" formatCode="0.0">
                  <c:v>711.572</c:v>
                </c:pt>
                <c:pt idx="2228" formatCode="0.0">
                  <c:v>711.572</c:v>
                </c:pt>
                <c:pt idx="2229" formatCode="0.0">
                  <c:v>711.572</c:v>
                </c:pt>
                <c:pt idx="2230" formatCode="0.0">
                  <c:v>711.572</c:v>
                </c:pt>
                <c:pt idx="2231" formatCode="0.0">
                  <c:v>712.71799999999996</c:v>
                </c:pt>
                <c:pt idx="2232" formatCode="0.0">
                  <c:v>711.572</c:v>
                </c:pt>
                <c:pt idx="2233" formatCode="0.0">
                  <c:v>712.71799999999996</c:v>
                </c:pt>
                <c:pt idx="2234" formatCode="0.0">
                  <c:v>711.572</c:v>
                </c:pt>
                <c:pt idx="2235" formatCode="0.0">
                  <c:v>712.71799999999996</c:v>
                </c:pt>
                <c:pt idx="2236" formatCode="0.0">
                  <c:v>712.71799999999996</c:v>
                </c:pt>
                <c:pt idx="2237" formatCode="0.0">
                  <c:v>711.572</c:v>
                </c:pt>
                <c:pt idx="2238" formatCode="0.0">
                  <c:v>712.71799999999996</c:v>
                </c:pt>
                <c:pt idx="2239" formatCode="0.0">
                  <c:v>712.71799999999996</c:v>
                </c:pt>
                <c:pt idx="2240" formatCode="0.0">
                  <c:v>712.71799999999996</c:v>
                </c:pt>
                <c:pt idx="2241" formatCode="0.0">
                  <c:v>711.572</c:v>
                </c:pt>
                <c:pt idx="2242" formatCode="0.0">
                  <c:v>712.71799999999996</c:v>
                </c:pt>
                <c:pt idx="2243" formatCode="0.0">
                  <c:v>712.71799999999996</c:v>
                </c:pt>
                <c:pt idx="2244" formatCode="0.0">
                  <c:v>713.86800000000005</c:v>
                </c:pt>
                <c:pt idx="2245" formatCode="0.0">
                  <c:v>713.86800000000005</c:v>
                </c:pt>
                <c:pt idx="2246" formatCode="0.0">
                  <c:v>713.86800000000005</c:v>
                </c:pt>
                <c:pt idx="2247" formatCode="0.0">
                  <c:v>713.86800000000005</c:v>
                </c:pt>
                <c:pt idx="2248" formatCode="0.0">
                  <c:v>715.02099999999996</c:v>
                </c:pt>
                <c:pt idx="2249" formatCode="0.0">
                  <c:v>713.86800000000005</c:v>
                </c:pt>
                <c:pt idx="2250" formatCode="0.0">
                  <c:v>713.86800000000005</c:v>
                </c:pt>
                <c:pt idx="2251" formatCode="0.0">
                  <c:v>716.178</c:v>
                </c:pt>
                <c:pt idx="2252" formatCode="0.0">
                  <c:v>716.178</c:v>
                </c:pt>
                <c:pt idx="2253" formatCode="0.0">
                  <c:v>715.02099999999996</c:v>
                </c:pt>
                <c:pt idx="2254" formatCode="0.0">
                  <c:v>715.02099999999996</c:v>
                </c:pt>
                <c:pt idx="2255" formatCode="0.0">
                  <c:v>717.34</c:v>
                </c:pt>
                <c:pt idx="2256" formatCode="0.0">
                  <c:v>716.178</c:v>
                </c:pt>
                <c:pt idx="2257" formatCode="0.0">
                  <c:v>716.178</c:v>
                </c:pt>
                <c:pt idx="2258" formatCode="0.0">
                  <c:v>716.178</c:v>
                </c:pt>
                <c:pt idx="2259" formatCode="0.0">
                  <c:v>717.34</c:v>
                </c:pt>
                <c:pt idx="2260" formatCode="0.0">
                  <c:v>718.50400000000002</c:v>
                </c:pt>
                <c:pt idx="2261" formatCode="0.0">
                  <c:v>717.34</c:v>
                </c:pt>
                <c:pt idx="2262" formatCode="0.0">
                  <c:v>716.178</c:v>
                </c:pt>
                <c:pt idx="2263" formatCode="0.0">
                  <c:v>717.34</c:v>
                </c:pt>
                <c:pt idx="2264" formatCode="0.0">
                  <c:v>716.178</c:v>
                </c:pt>
                <c:pt idx="2265" formatCode="0.0">
                  <c:v>716.178</c:v>
                </c:pt>
                <c:pt idx="2266" formatCode="0.0">
                  <c:v>717.34</c:v>
                </c:pt>
                <c:pt idx="2267" formatCode="0.0">
                  <c:v>717.34</c:v>
                </c:pt>
                <c:pt idx="2268" formatCode="0.0">
                  <c:v>716.178</c:v>
                </c:pt>
                <c:pt idx="2269" formatCode="0.0">
                  <c:v>718.50400000000002</c:v>
                </c:pt>
                <c:pt idx="2270" formatCode="0.0">
                  <c:v>717.34</c:v>
                </c:pt>
                <c:pt idx="2271" formatCode="0.0">
                  <c:v>717.34</c:v>
                </c:pt>
                <c:pt idx="2272" formatCode="0.0">
                  <c:v>718.50400000000002</c:v>
                </c:pt>
                <c:pt idx="2273" formatCode="0.0">
                  <c:v>718.50400000000002</c:v>
                </c:pt>
                <c:pt idx="2274" formatCode="0.0">
                  <c:v>718.50400000000002</c:v>
                </c:pt>
                <c:pt idx="2275" formatCode="0.0">
                  <c:v>717.34</c:v>
                </c:pt>
                <c:pt idx="2276" formatCode="0.0">
                  <c:v>717.34</c:v>
                </c:pt>
                <c:pt idx="2277" formatCode="0.0">
                  <c:v>718.50400000000002</c:v>
                </c:pt>
                <c:pt idx="2278" formatCode="0.0">
                  <c:v>718.50400000000002</c:v>
                </c:pt>
                <c:pt idx="2279" formatCode="0.0">
                  <c:v>719.673</c:v>
                </c:pt>
                <c:pt idx="2280" formatCode="0.0">
                  <c:v>718.50400000000002</c:v>
                </c:pt>
                <c:pt idx="2281" formatCode="0.0">
                  <c:v>718.50400000000002</c:v>
                </c:pt>
                <c:pt idx="2282" formatCode="0.0">
                  <c:v>719.673</c:v>
                </c:pt>
                <c:pt idx="2283" formatCode="0.0">
                  <c:v>719.673</c:v>
                </c:pt>
                <c:pt idx="2284" formatCode="0.0">
                  <c:v>718.50400000000002</c:v>
                </c:pt>
                <c:pt idx="2285" formatCode="0.0">
                  <c:v>719.673</c:v>
                </c:pt>
                <c:pt idx="2286" formatCode="0.0">
                  <c:v>719.673</c:v>
                </c:pt>
                <c:pt idx="2287" formatCode="0.0">
                  <c:v>720.84500000000003</c:v>
                </c:pt>
                <c:pt idx="2288" formatCode="0.0">
                  <c:v>722.02200000000005</c:v>
                </c:pt>
                <c:pt idx="2289" formatCode="0.0">
                  <c:v>719.673</c:v>
                </c:pt>
                <c:pt idx="2290" formatCode="0.0">
                  <c:v>720.84500000000003</c:v>
                </c:pt>
                <c:pt idx="2291" formatCode="0.0">
                  <c:v>720.84500000000003</c:v>
                </c:pt>
                <c:pt idx="2292" formatCode="0.0">
                  <c:v>720.84500000000003</c:v>
                </c:pt>
                <c:pt idx="2293" formatCode="0.0">
                  <c:v>723.202</c:v>
                </c:pt>
                <c:pt idx="2294" formatCode="0.0">
                  <c:v>722.02200000000005</c:v>
                </c:pt>
                <c:pt idx="2295" formatCode="0.0">
                  <c:v>722.02200000000005</c:v>
                </c:pt>
                <c:pt idx="2296" formatCode="0.0">
                  <c:v>722.02200000000005</c:v>
                </c:pt>
                <c:pt idx="2297" formatCode="0.0">
                  <c:v>723.202</c:v>
                </c:pt>
                <c:pt idx="2298" formatCode="0.0">
                  <c:v>723.202</c:v>
                </c:pt>
                <c:pt idx="2299" formatCode="0.0">
                  <c:v>724.38599999999997</c:v>
                </c:pt>
                <c:pt idx="2300" formatCode="0.0">
                  <c:v>723.202</c:v>
                </c:pt>
                <c:pt idx="2301" formatCode="0.0">
                  <c:v>724.38599999999997</c:v>
                </c:pt>
                <c:pt idx="2302" formatCode="0.0">
                  <c:v>723.202</c:v>
                </c:pt>
                <c:pt idx="2303" formatCode="0.0">
                  <c:v>723.202</c:v>
                </c:pt>
                <c:pt idx="2304" formatCode="0.0">
                  <c:v>723.202</c:v>
                </c:pt>
                <c:pt idx="2305" formatCode="0.0">
                  <c:v>723.202</c:v>
                </c:pt>
                <c:pt idx="2306" formatCode="0.0">
                  <c:v>724.38599999999997</c:v>
                </c:pt>
                <c:pt idx="2307" formatCode="0.0">
                  <c:v>725.57399999999996</c:v>
                </c:pt>
                <c:pt idx="2308" formatCode="0.0">
                  <c:v>724.38599999999997</c:v>
                </c:pt>
                <c:pt idx="2309" formatCode="0.0">
                  <c:v>725.57399999999996</c:v>
                </c:pt>
                <c:pt idx="2310" formatCode="0.0">
                  <c:v>725.57399999999996</c:v>
                </c:pt>
                <c:pt idx="2311" formatCode="0.0">
                  <c:v>726.76499999999999</c:v>
                </c:pt>
                <c:pt idx="2312" formatCode="0.0">
                  <c:v>725.57399999999996</c:v>
                </c:pt>
                <c:pt idx="2313" formatCode="0.0">
                  <c:v>724.38599999999997</c:v>
                </c:pt>
                <c:pt idx="2314" formatCode="0.0">
                  <c:v>725.57399999999996</c:v>
                </c:pt>
                <c:pt idx="2315" formatCode="0.0">
                  <c:v>726.76499999999999</c:v>
                </c:pt>
                <c:pt idx="2316" formatCode="0.0">
                  <c:v>725.57399999999996</c:v>
                </c:pt>
                <c:pt idx="2317" formatCode="0.0">
                  <c:v>725.57399999999996</c:v>
                </c:pt>
                <c:pt idx="2318" formatCode="0.0">
                  <c:v>725.57399999999996</c:v>
                </c:pt>
                <c:pt idx="2319" formatCode="0.0">
                  <c:v>727.96100000000001</c:v>
                </c:pt>
                <c:pt idx="2320" formatCode="0.0">
                  <c:v>726.76499999999999</c:v>
                </c:pt>
                <c:pt idx="2321" formatCode="0.0">
                  <c:v>726.76499999999999</c:v>
                </c:pt>
                <c:pt idx="2322" formatCode="0.0">
                  <c:v>727.96100000000001</c:v>
                </c:pt>
                <c:pt idx="2323" formatCode="0.0">
                  <c:v>727.96100000000001</c:v>
                </c:pt>
                <c:pt idx="2324" formatCode="0.0">
                  <c:v>727.96100000000001</c:v>
                </c:pt>
                <c:pt idx="2325" formatCode="0.0">
                  <c:v>725.57399999999996</c:v>
                </c:pt>
                <c:pt idx="2326" formatCode="0.0">
                  <c:v>726.76499999999999</c:v>
                </c:pt>
                <c:pt idx="2327" formatCode="0.0">
                  <c:v>726.76499999999999</c:v>
                </c:pt>
                <c:pt idx="2328" formatCode="0.0">
                  <c:v>726.76499999999999</c:v>
                </c:pt>
                <c:pt idx="2329" formatCode="0.0">
                  <c:v>727.96100000000001</c:v>
                </c:pt>
                <c:pt idx="2330" formatCode="0.0">
                  <c:v>727.96100000000001</c:v>
                </c:pt>
                <c:pt idx="2331" formatCode="0.0">
                  <c:v>729.16099999999994</c:v>
                </c:pt>
                <c:pt idx="2332" formatCode="0.0">
                  <c:v>730.36400000000003</c:v>
                </c:pt>
                <c:pt idx="2333" formatCode="0.0">
                  <c:v>729.16099999999994</c:v>
                </c:pt>
                <c:pt idx="2334" formatCode="0.0">
                  <c:v>729.16099999999994</c:v>
                </c:pt>
                <c:pt idx="2335" formatCode="0.0">
                  <c:v>729.16099999999994</c:v>
                </c:pt>
                <c:pt idx="2336" formatCode="0.0">
                  <c:v>727.96100000000001</c:v>
                </c:pt>
                <c:pt idx="2337" formatCode="0.0">
                  <c:v>729.16099999999994</c:v>
                </c:pt>
                <c:pt idx="2338" formatCode="0.0">
                  <c:v>729.16099999999994</c:v>
                </c:pt>
                <c:pt idx="2339" formatCode="0.0">
                  <c:v>729.16099999999994</c:v>
                </c:pt>
                <c:pt idx="2340" formatCode="0.0">
                  <c:v>729.16099999999994</c:v>
                </c:pt>
                <c:pt idx="2341" formatCode="0.0">
                  <c:v>729.16099999999994</c:v>
                </c:pt>
                <c:pt idx="2342" formatCode="0.0">
                  <c:v>729.16099999999994</c:v>
                </c:pt>
                <c:pt idx="2343" formatCode="0.0">
                  <c:v>729.16099999999994</c:v>
                </c:pt>
                <c:pt idx="2344" formatCode="0.0">
                  <c:v>729.16099999999994</c:v>
                </c:pt>
                <c:pt idx="2345" formatCode="0.0">
                  <c:v>731.572</c:v>
                </c:pt>
                <c:pt idx="2346" formatCode="0.0">
                  <c:v>729.16099999999994</c:v>
                </c:pt>
                <c:pt idx="2347" formatCode="0.0">
                  <c:v>730.36400000000003</c:v>
                </c:pt>
                <c:pt idx="2348" formatCode="0.0">
                  <c:v>730.36400000000003</c:v>
                </c:pt>
                <c:pt idx="2349" formatCode="0.0">
                  <c:v>730.36400000000003</c:v>
                </c:pt>
                <c:pt idx="2350" formatCode="0.0">
                  <c:v>730.36400000000003</c:v>
                </c:pt>
                <c:pt idx="2351" formatCode="0.0">
                  <c:v>730.36400000000003</c:v>
                </c:pt>
                <c:pt idx="2352" formatCode="0.0">
                  <c:v>731.572</c:v>
                </c:pt>
                <c:pt idx="2353" formatCode="0.0">
                  <c:v>731.572</c:v>
                </c:pt>
                <c:pt idx="2354" formatCode="0.0">
                  <c:v>731.572</c:v>
                </c:pt>
                <c:pt idx="2355" formatCode="0.0">
                  <c:v>731.572</c:v>
                </c:pt>
                <c:pt idx="2356" formatCode="0.0">
                  <c:v>731.572</c:v>
                </c:pt>
                <c:pt idx="2357" formatCode="0.0">
                  <c:v>730.36400000000003</c:v>
                </c:pt>
                <c:pt idx="2358" formatCode="0.0">
                  <c:v>731.572</c:v>
                </c:pt>
                <c:pt idx="2359" formatCode="0.0">
                  <c:v>731.572</c:v>
                </c:pt>
                <c:pt idx="2360" formatCode="0.0">
                  <c:v>731.572</c:v>
                </c:pt>
                <c:pt idx="2361" formatCode="0.0">
                  <c:v>732.78300000000002</c:v>
                </c:pt>
                <c:pt idx="2362" formatCode="0.0">
                  <c:v>731.572</c:v>
                </c:pt>
                <c:pt idx="2363" formatCode="0.0">
                  <c:v>731.572</c:v>
                </c:pt>
                <c:pt idx="2364" formatCode="0.0">
                  <c:v>732.78300000000002</c:v>
                </c:pt>
                <c:pt idx="2365" formatCode="0.0">
                  <c:v>732.78300000000002</c:v>
                </c:pt>
                <c:pt idx="2366" formatCode="0.0">
                  <c:v>732.78300000000002</c:v>
                </c:pt>
                <c:pt idx="2367" formatCode="0.0">
                  <c:v>733.99900000000002</c:v>
                </c:pt>
                <c:pt idx="2368" formatCode="0.0">
                  <c:v>733.99900000000002</c:v>
                </c:pt>
                <c:pt idx="2369" formatCode="0.0">
                  <c:v>732.78300000000002</c:v>
                </c:pt>
                <c:pt idx="2370" formatCode="0.0">
                  <c:v>735.21799999999996</c:v>
                </c:pt>
                <c:pt idx="2371" formatCode="0.0">
                  <c:v>732.78300000000002</c:v>
                </c:pt>
                <c:pt idx="2372" formatCode="0.0">
                  <c:v>733.99900000000002</c:v>
                </c:pt>
                <c:pt idx="2373" formatCode="0.0">
                  <c:v>733.99900000000002</c:v>
                </c:pt>
                <c:pt idx="2374" formatCode="0.0">
                  <c:v>733.99900000000002</c:v>
                </c:pt>
                <c:pt idx="2375" formatCode="0.0">
                  <c:v>733.99900000000002</c:v>
                </c:pt>
                <c:pt idx="2376" formatCode="0.0">
                  <c:v>735.21799999999996</c:v>
                </c:pt>
                <c:pt idx="2377" formatCode="0.0">
                  <c:v>733.99900000000002</c:v>
                </c:pt>
                <c:pt idx="2378" formatCode="0.0">
                  <c:v>733.99900000000002</c:v>
                </c:pt>
                <c:pt idx="2379" formatCode="0.0">
                  <c:v>737.67</c:v>
                </c:pt>
                <c:pt idx="2380" formatCode="0.0">
                  <c:v>735.21799999999996</c:v>
                </c:pt>
                <c:pt idx="2381" formatCode="0.0">
                  <c:v>735.21799999999996</c:v>
                </c:pt>
                <c:pt idx="2382" formatCode="0.0">
                  <c:v>735.21799999999996</c:v>
                </c:pt>
                <c:pt idx="2383" formatCode="0.0">
                  <c:v>733.99900000000002</c:v>
                </c:pt>
                <c:pt idx="2384" formatCode="0.0">
                  <c:v>735.21799999999996</c:v>
                </c:pt>
                <c:pt idx="2385" formatCode="0.0">
                  <c:v>736.44200000000001</c:v>
                </c:pt>
                <c:pt idx="2386" formatCode="0.0">
                  <c:v>735.21799999999996</c:v>
                </c:pt>
                <c:pt idx="2387" formatCode="0.0">
                  <c:v>736.44200000000001</c:v>
                </c:pt>
                <c:pt idx="2388" formatCode="0.0">
                  <c:v>735.21799999999996</c:v>
                </c:pt>
                <c:pt idx="2389" formatCode="0.0">
                  <c:v>735.21799999999996</c:v>
                </c:pt>
                <c:pt idx="2390" formatCode="0.0">
                  <c:v>735.21799999999996</c:v>
                </c:pt>
                <c:pt idx="2391" formatCode="0.0">
                  <c:v>736.44200000000001</c:v>
                </c:pt>
                <c:pt idx="2392" formatCode="0.0">
                  <c:v>735.21799999999996</c:v>
                </c:pt>
                <c:pt idx="2393" formatCode="0.0">
                  <c:v>735.21799999999996</c:v>
                </c:pt>
                <c:pt idx="2394" formatCode="0.0">
                  <c:v>733.99900000000002</c:v>
                </c:pt>
                <c:pt idx="2395" formatCode="0.0">
                  <c:v>736.44200000000001</c:v>
                </c:pt>
                <c:pt idx="2396" formatCode="0.0">
                  <c:v>736.44200000000001</c:v>
                </c:pt>
                <c:pt idx="2397" formatCode="0.0">
                  <c:v>736.44200000000001</c:v>
                </c:pt>
                <c:pt idx="2398" formatCode="0.0">
                  <c:v>736.44200000000001</c:v>
                </c:pt>
                <c:pt idx="2399" formatCode="0.0">
                  <c:v>736.44200000000001</c:v>
                </c:pt>
                <c:pt idx="2400" formatCode="0.0">
                  <c:v>736.44200000000001</c:v>
                </c:pt>
                <c:pt idx="2401" formatCode="0.0">
                  <c:v>736.44200000000001</c:v>
                </c:pt>
                <c:pt idx="2402" formatCode="0.0">
                  <c:v>736.44200000000001</c:v>
                </c:pt>
                <c:pt idx="2403" formatCode="0.0">
                  <c:v>736.44200000000001</c:v>
                </c:pt>
                <c:pt idx="2404" formatCode="0.0">
                  <c:v>737.67</c:v>
                </c:pt>
                <c:pt idx="2405" formatCode="0.0">
                  <c:v>737.67</c:v>
                </c:pt>
                <c:pt idx="2406" formatCode="0.0">
                  <c:v>736.44200000000001</c:v>
                </c:pt>
                <c:pt idx="2407" formatCode="0.0">
                  <c:v>737.67</c:v>
                </c:pt>
                <c:pt idx="2408" formatCode="0.0">
                  <c:v>737.67</c:v>
                </c:pt>
                <c:pt idx="2409" formatCode="0.0">
                  <c:v>738.90200000000004</c:v>
                </c:pt>
                <c:pt idx="2410" formatCode="0.0">
                  <c:v>737.67</c:v>
                </c:pt>
                <c:pt idx="2411" formatCode="0.0">
                  <c:v>738.90200000000004</c:v>
                </c:pt>
                <c:pt idx="2412" formatCode="0.0">
                  <c:v>737.67</c:v>
                </c:pt>
                <c:pt idx="2413" formatCode="0.0">
                  <c:v>737.67</c:v>
                </c:pt>
                <c:pt idx="2414" formatCode="0.0">
                  <c:v>738.90200000000004</c:v>
                </c:pt>
                <c:pt idx="2415" formatCode="0.0">
                  <c:v>738.90200000000004</c:v>
                </c:pt>
                <c:pt idx="2416" formatCode="0.0">
                  <c:v>738.90200000000004</c:v>
                </c:pt>
                <c:pt idx="2417" formatCode="0.0">
                  <c:v>738.90200000000004</c:v>
                </c:pt>
                <c:pt idx="2418" formatCode="0.0">
                  <c:v>738.90200000000004</c:v>
                </c:pt>
                <c:pt idx="2419" formatCode="0.0">
                  <c:v>738.90200000000004</c:v>
                </c:pt>
                <c:pt idx="2420" formatCode="0.0">
                  <c:v>738.90200000000004</c:v>
                </c:pt>
                <c:pt idx="2421" formatCode="0.0">
                  <c:v>738.90200000000004</c:v>
                </c:pt>
                <c:pt idx="2422" formatCode="0.0">
                  <c:v>738.90200000000004</c:v>
                </c:pt>
                <c:pt idx="2423" formatCode="0.0">
                  <c:v>740.13800000000003</c:v>
                </c:pt>
                <c:pt idx="2424" formatCode="0.0">
                  <c:v>738.90200000000004</c:v>
                </c:pt>
                <c:pt idx="2425" formatCode="0.0">
                  <c:v>738.90200000000004</c:v>
                </c:pt>
                <c:pt idx="2426" formatCode="0.0">
                  <c:v>738.90200000000004</c:v>
                </c:pt>
                <c:pt idx="2427" formatCode="0.0">
                  <c:v>740.13800000000003</c:v>
                </c:pt>
                <c:pt idx="2428" formatCode="0.0">
                  <c:v>738.90200000000004</c:v>
                </c:pt>
                <c:pt idx="2429" formatCode="0.0">
                  <c:v>740.13800000000003</c:v>
                </c:pt>
                <c:pt idx="2430" formatCode="0.0">
                  <c:v>740.13800000000003</c:v>
                </c:pt>
                <c:pt idx="2431" formatCode="0.0">
                  <c:v>740.13800000000003</c:v>
                </c:pt>
                <c:pt idx="2432" formatCode="0.0">
                  <c:v>740.13800000000003</c:v>
                </c:pt>
                <c:pt idx="2433" formatCode="0.0">
                  <c:v>740.13800000000003</c:v>
                </c:pt>
                <c:pt idx="2434" formatCode="0.0">
                  <c:v>740.13800000000003</c:v>
                </c:pt>
                <c:pt idx="2435" formatCode="0.0">
                  <c:v>740.13800000000003</c:v>
                </c:pt>
                <c:pt idx="2436" formatCode="0.0">
                  <c:v>740.13800000000003</c:v>
                </c:pt>
                <c:pt idx="2437" formatCode="0.0">
                  <c:v>741.37800000000004</c:v>
                </c:pt>
                <c:pt idx="2438" formatCode="0.0">
                  <c:v>741.37800000000004</c:v>
                </c:pt>
                <c:pt idx="2439" formatCode="0.0">
                  <c:v>740.13800000000003</c:v>
                </c:pt>
                <c:pt idx="2440" formatCode="0.0">
                  <c:v>741.37800000000004</c:v>
                </c:pt>
                <c:pt idx="2441" formatCode="0.0">
                  <c:v>742.62199999999996</c:v>
                </c:pt>
                <c:pt idx="2442" formatCode="0.0">
                  <c:v>742.62199999999996</c:v>
                </c:pt>
                <c:pt idx="2443" formatCode="0.0">
                  <c:v>741.37800000000004</c:v>
                </c:pt>
                <c:pt idx="2444" formatCode="0.0">
                  <c:v>742.62199999999996</c:v>
                </c:pt>
                <c:pt idx="2445" formatCode="0.0">
                  <c:v>741.37800000000004</c:v>
                </c:pt>
                <c:pt idx="2446" formatCode="0.0">
                  <c:v>741.37800000000004</c:v>
                </c:pt>
                <c:pt idx="2447" formatCode="0.0">
                  <c:v>742.62199999999996</c:v>
                </c:pt>
                <c:pt idx="2448" formatCode="0.0">
                  <c:v>742.62199999999996</c:v>
                </c:pt>
                <c:pt idx="2449" formatCode="0.0">
                  <c:v>742.62199999999996</c:v>
                </c:pt>
                <c:pt idx="2450" formatCode="0.0">
                  <c:v>742.62199999999996</c:v>
                </c:pt>
                <c:pt idx="2451" formatCode="0.0">
                  <c:v>742.62199999999996</c:v>
                </c:pt>
                <c:pt idx="2452" formatCode="0.0">
                  <c:v>743.87099999999998</c:v>
                </c:pt>
                <c:pt idx="2453" formatCode="0.0">
                  <c:v>742.62199999999996</c:v>
                </c:pt>
                <c:pt idx="2454" formatCode="0.0">
                  <c:v>745.12300000000005</c:v>
                </c:pt>
                <c:pt idx="2455" formatCode="0.0">
                  <c:v>742.62199999999996</c:v>
                </c:pt>
                <c:pt idx="2456" formatCode="0.0">
                  <c:v>743.87099999999998</c:v>
                </c:pt>
                <c:pt idx="2457" formatCode="0.0">
                  <c:v>743.87099999999998</c:v>
                </c:pt>
                <c:pt idx="2458" formatCode="0.0">
                  <c:v>743.87099999999998</c:v>
                </c:pt>
                <c:pt idx="2459" formatCode="0.0">
                  <c:v>745.12300000000005</c:v>
                </c:pt>
                <c:pt idx="2460" formatCode="0.0">
                  <c:v>743.87099999999998</c:v>
                </c:pt>
                <c:pt idx="2461" formatCode="0.0">
                  <c:v>745.12300000000005</c:v>
                </c:pt>
                <c:pt idx="2462" formatCode="0.0">
                  <c:v>743.87099999999998</c:v>
                </c:pt>
                <c:pt idx="2463" formatCode="0.0">
                  <c:v>743.87099999999998</c:v>
                </c:pt>
                <c:pt idx="2464" formatCode="0.0">
                  <c:v>743.87099999999998</c:v>
                </c:pt>
                <c:pt idx="2465" formatCode="0.0">
                  <c:v>743.87099999999998</c:v>
                </c:pt>
                <c:pt idx="2466" formatCode="0.0">
                  <c:v>743.87099999999998</c:v>
                </c:pt>
                <c:pt idx="2467" formatCode="0.0">
                  <c:v>745.12300000000005</c:v>
                </c:pt>
                <c:pt idx="2468" formatCode="0.0">
                  <c:v>743.87099999999998</c:v>
                </c:pt>
                <c:pt idx="2469" formatCode="0.0">
                  <c:v>746.38</c:v>
                </c:pt>
                <c:pt idx="2470" formatCode="0.0">
                  <c:v>745.12300000000005</c:v>
                </c:pt>
                <c:pt idx="2471" formatCode="0.0">
                  <c:v>745.12300000000005</c:v>
                </c:pt>
                <c:pt idx="2472" formatCode="0.0">
                  <c:v>746.38</c:v>
                </c:pt>
                <c:pt idx="2473" formatCode="0.0">
                  <c:v>747.64099999999996</c:v>
                </c:pt>
                <c:pt idx="2474" formatCode="0.0">
                  <c:v>745.12300000000005</c:v>
                </c:pt>
                <c:pt idx="2475" formatCode="0.0">
                  <c:v>745.12300000000005</c:v>
                </c:pt>
                <c:pt idx="2476" formatCode="0.0">
                  <c:v>746.38</c:v>
                </c:pt>
                <c:pt idx="2477" formatCode="0.0">
                  <c:v>745.12300000000005</c:v>
                </c:pt>
                <c:pt idx="2478" formatCode="0.0">
                  <c:v>746.38</c:v>
                </c:pt>
                <c:pt idx="2479" formatCode="0.0">
                  <c:v>745.12300000000005</c:v>
                </c:pt>
                <c:pt idx="2480" formatCode="0.0">
                  <c:v>745.12300000000005</c:v>
                </c:pt>
                <c:pt idx="2481" formatCode="0.0">
                  <c:v>745.12300000000005</c:v>
                </c:pt>
                <c:pt idx="2482" formatCode="0.0">
                  <c:v>747.64099999999996</c:v>
                </c:pt>
                <c:pt idx="2483" formatCode="0.0">
                  <c:v>746.38</c:v>
                </c:pt>
                <c:pt idx="2484" formatCode="0.0">
                  <c:v>746.38</c:v>
                </c:pt>
                <c:pt idx="2485" formatCode="0.0">
                  <c:v>747.64099999999996</c:v>
                </c:pt>
                <c:pt idx="2486" formatCode="0.0">
                  <c:v>747.64099999999996</c:v>
                </c:pt>
                <c:pt idx="2487" formatCode="0.0">
                  <c:v>747.64099999999996</c:v>
                </c:pt>
                <c:pt idx="2488" formatCode="0.0">
                  <c:v>747.64099999999996</c:v>
                </c:pt>
                <c:pt idx="2489" formatCode="0.0">
                  <c:v>747.64099999999996</c:v>
                </c:pt>
                <c:pt idx="2490" formatCode="0.0">
                  <c:v>747.64099999999996</c:v>
                </c:pt>
                <c:pt idx="2491" formatCode="0.0">
                  <c:v>747.64099999999996</c:v>
                </c:pt>
                <c:pt idx="2492" formatCode="0.0">
                  <c:v>747.64099999999996</c:v>
                </c:pt>
                <c:pt idx="2493" formatCode="0.0">
                  <c:v>748.90700000000004</c:v>
                </c:pt>
                <c:pt idx="2494" formatCode="0.0">
                  <c:v>747.64099999999996</c:v>
                </c:pt>
                <c:pt idx="2495" formatCode="0.0">
                  <c:v>750.17600000000004</c:v>
                </c:pt>
                <c:pt idx="2496" formatCode="0.0">
                  <c:v>748.90700000000004</c:v>
                </c:pt>
                <c:pt idx="2497" formatCode="0.0">
                  <c:v>748.90700000000004</c:v>
                </c:pt>
                <c:pt idx="2498" formatCode="0.0">
                  <c:v>748.90700000000004</c:v>
                </c:pt>
                <c:pt idx="2499" formatCode="0.0">
                  <c:v>748.90700000000004</c:v>
                </c:pt>
                <c:pt idx="2500" formatCode="0.0">
                  <c:v>750.17600000000004</c:v>
                </c:pt>
                <c:pt idx="2501" formatCode="0.0">
                  <c:v>750.17600000000004</c:v>
                </c:pt>
                <c:pt idx="2502" formatCode="0.0">
                  <c:v>748.90700000000004</c:v>
                </c:pt>
                <c:pt idx="2503" formatCode="0.0">
                  <c:v>751.45</c:v>
                </c:pt>
                <c:pt idx="2504" formatCode="0.0">
                  <c:v>750.17600000000004</c:v>
                </c:pt>
                <c:pt idx="2505" formatCode="0.0">
                  <c:v>751.45</c:v>
                </c:pt>
                <c:pt idx="2506" formatCode="0.0">
                  <c:v>751.45</c:v>
                </c:pt>
                <c:pt idx="2507" formatCode="0.0">
                  <c:v>751.45</c:v>
                </c:pt>
                <c:pt idx="2508" formatCode="0.0">
                  <c:v>752.72900000000004</c:v>
                </c:pt>
                <c:pt idx="2509" formatCode="0.0">
                  <c:v>752.72900000000004</c:v>
                </c:pt>
                <c:pt idx="2510" formatCode="0.0">
                  <c:v>751.45</c:v>
                </c:pt>
                <c:pt idx="2511" formatCode="0.0">
                  <c:v>752.72900000000004</c:v>
                </c:pt>
                <c:pt idx="2512" formatCode="0.0">
                  <c:v>752.72900000000004</c:v>
                </c:pt>
                <c:pt idx="2513" formatCode="0.0">
                  <c:v>751.45</c:v>
                </c:pt>
                <c:pt idx="2514" formatCode="0.0">
                  <c:v>751.45</c:v>
                </c:pt>
                <c:pt idx="2515" formatCode="0.0">
                  <c:v>751.45</c:v>
                </c:pt>
                <c:pt idx="2516" formatCode="0.0">
                  <c:v>751.45</c:v>
                </c:pt>
                <c:pt idx="2517" formatCode="0.0">
                  <c:v>751.45</c:v>
                </c:pt>
                <c:pt idx="2518" formatCode="0.0">
                  <c:v>751.45</c:v>
                </c:pt>
                <c:pt idx="2519" formatCode="0.0">
                  <c:v>750.17600000000004</c:v>
                </c:pt>
                <c:pt idx="2520" formatCode="0.0">
                  <c:v>751.45</c:v>
                </c:pt>
                <c:pt idx="2521" formatCode="0.0">
                  <c:v>751.45</c:v>
                </c:pt>
                <c:pt idx="2522" formatCode="0.0">
                  <c:v>752.72900000000004</c:v>
                </c:pt>
                <c:pt idx="2523" formatCode="0.0">
                  <c:v>751.45</c:v>
                </c:pt>
                <c:pt idx="2524" formatCode="0.0">
                  <c:v>752.72900000000004</c:v>
                </c:pt>
                <c:pt idx="2525" formatCode="0.0">
                  <c:v>752.72900000000004</c:v>
                </c:pt>
                <c:pt idx="2526" formatCode="0.0">
                  <c:v>752.72900000000004</c:v>
                </c:pt>
                <c:pt idx="2527" formatCode="0.0">
                  <c:v>752.72900000000004</c:v>
                </c:pt>
                <c:pt idx="2528" formatCode="0.0">
                  <c:v>752.72900000000004</c:v>
                </c:pt>
                <c:pt idx="2529" formatCode="0.0">
                  <c:v>754.01099999999997</c:v>
                </c:pt>
                <c:pt idx="2530" formatCode="0.0">
                  <c:v>754.01099999999997</c:v>
                </c:pt>
                <c:pt idx="2531" formatCode="0.0">
                  <c:v>752.72900000000004</c:v>
                </c:pt>
                <c:pt idx="2532" formatCode="0.0">
                  <c:v>754.01099999999997</c:v>
                </c:pt>
                <c:pt idx="2533" formatCode="0.0">
                  <c:v>754.01099999999997</c:v>
                </c:pt>
                <c:pt idx="2534" formatCode="0.0">
                  <c:v>755.298</c:v>
                </c:pt>
                <c:pt idx="2535" formatCode="0.0">
                  <c:v>754.01099999999997</c:v>
                </c:pt>
                <c:pt idx="2536" formatCode="0.0">
                  <c:v>754.01099999999997</c:v>
                </c:pt>
                <c:pt idx="2537" formatCode="0.0">
                  <c:v>754.01099999999997</c:v>
                </c:pt>
                <c:pt idx="2538" formatCode="0.0">
                  <c:v>756.59</c:v>
                </c:pt>
                <c:pt idx="2539" formatCode="0.0">
                  <c:v>755.298</c:v>
                </c:pt>
                <c:pt idx="2540" formatCode="0.0">
                  <c:v>755.298</c:v>
                </c:pt>
                <c:pt idx="2541" formatCode="0.0">
                  <c:v>756.59</c:v>
                </c:pt>
                <c:pt idx="2542" formatCode="0.0">
                  <c:v>755.298</c:v>
                </c:pt>
                <c:pt idx="2543" formatCode="0.0">
                  <c:v>756.59</c:v>
                </c:pt>
                <c:pt idx="2544" formatCode="0.0">
                  <c:v>757.88599999999997</c:v>
                </c:pt>
                <c:pt idx="2545" formatCode="0.0">
                  <c:v>756.59</c:v>
                </c:pt>
                <c:pt idx="2546" formatCode="0.0">
                  <c:v>756.59</c:v>
                </c:pt>
                <c:pt idx="2547" formatCode="0.0">
                  <c:v>757.88599999999997</c:v>
                </c:pt>
                <c:pt idx="2548" formatCode="0.0">
                  <c:v>756.59</c:v>
                </c:pt>
                <c:pt idx="2549" formatCode="0.0">
                  <c:v>757.88599999999997</c:v>
                </c:pt>
                <c:pt idx="2550" formatCode="0.0">
                  <c:v>757.88599999999997</c:v>
                </c:pt>
                <c:pt idx="2551" formatCode="0.0">
                  <c:v>757.88599999999997</c:v>
                </c:pt>
                <c:pt idx="2552" formatCode="0.0">
                  <c:v>757.88599999999997</c:v>
                </c:pt>
                <c:pt idx="2553" formatCode="0.0">
                  <c:v>759.18600000000004</c:v>
                </c:pt>
                <c:pt idx="2554" formatCode="0.0">
                  <c:v>759.18600000000004</c:v>
                </c:pt>
                <c:pt idx="2555" formatCode="0.0">
                  <c:v>759.18600000000004</c:v>
                </c:pt>
                <c:pt idx="2556" formatCode="0.0">
                  <c:v>757.88599999999997</c:v>
                </c:pt>
                <c:pt idx="2557" formatCode="0.0">
                  <c:v>757.88599999999997</c:v>
                </c:pt>
                <c:pt idx="2558" formatCode="0.0">
                  <c:v>757.88599999999997</c:v>
                </c:pt>
                <c:pt idx="2559" formatCode="0.0">
                  <c:v>759.18600000000004</c:v>
                </c:pt>
                <c:pt idx="2560" formatCode="0.0">
                  <c:v>757.88599999999997</c:v>
                </c:pt>
                <c:pt idx="2561" formatCode="0.0">
                  <c:v>759.18600000000004</c:v>
                </c:pt>
                <c:pt idx="2562" formatCode="0.0">
                  <c:v>760.49099999999999</c:v>
                </c:pt>
                <c:pt idx="2563" formatCode="0.0">
                  <c:v>757.88599999999997</c:v>
                </c:pt>
                <c:pt idx="2564" formatCode="0.0">
                  <c:v>760.49099999999999</c:v>
                </c:pt>
                <c:pt idx="2565" formatCode="0.0">
                  <c:v>759.18600000000004</c:v>
                </c:pt>
                <c:pt idx="2566" formatCode="0.0">
                  <c:v>761.8</c:v>
                </c:pt>
                <c:pt idx="2567" formatCode="0.0">
                  <c:v>760.49099999999999</c:v>
                </c:pt>
                <c:pt idx="2568" formatCode="0.0">
                  <c:v>760.49099999999999</c:v>
                </c:pt>
                <c:pt idx="2569" formatCode="0.0">
                  <c:v>760.49099999999999</c:v>
                </c:pt>
                <c:pt idx="2570" formatCode="0.0">
                  <c:v>760.49099999999999</c:v>
                </c:pt>
                <c:pt idx="2571" formatCode="0.0">
                  <c:v>761.8</c:v>
                </c:pt>
                <c:pt idx="2572" formatCode="0.0">
                  <c:v>761.8</c:v>
                </c:pt>
                <c:pt idx="2573" formatCode="0.0">
                  <c:v>760.49099999999999</c:v>
                </c:pt>
                <c:pt idx="2574" formatCode="0.0">
                  <c:v>761.8</c:v>
                </c:pt>
                <c:pt idx="2575" formatCode="0.0">
                  <c:v>761.8</c:v>
                </c:pt>
                <c:pt idx="2576" formatCode="0.0">
                  <c:v>761.8</c:v>
                </c:pt>
                <c:pt idx="2577" formatCode="0.0">
                  <c:v>761.8</c:v>
                </c:pt>
                <c:pt idx="2578" formatCode="0.0">
                  <c:v>761.8</c:v>
                </c:pt>
                <c:pt idx="2579" formatCode="0.0">
                  <c:v>761.8</c:v>
                </c:pt>
                <c:pt idx="2580" formatCode="0.0">
                  <c:v>764.43200000000002</c:v>
                </c:pt>
                <c:pt idx="2581" formatCode="0.0">
                  <c:v>761.8</c:v>
                </c:pt>
                <c:pt idx="2582" formatCode="0.0">
                  <c:v>761.8</c:v>
                </c:pt>
                <c:pt idx="2583" formatCode="0.0">
                  <c:v>763.11400000000003</c:v>
                </c:pt>
                <c:pt idx="2584" formatCode="0.0">
                  <c:v>763.11400000000003</c:v>
                </c:pt>
                <c:pt idx="2585" formatCode="0.0">
                  <c:v>763.11400000000003</c:v>
                </c:pt>
                <c:pt idx="2586" formatCode="0.0">
                  <c:v>763.11400000000003</c:v>
                </c:pt>
                <c:pt idx="2587" formatCode="0.0">
                  <c:v>763.11400000000003</c:v>
                </c:pt>
                <c:pt idx="2588" formatCode="0.0">
                  <c:v>760.49099999999999</c:v>
                </c:pt>
                <c:pt idx="2589" formatCode="0.0">
                  <c:v>763.11400000000003</c:v>
                </c:pt>
                <c:pt idx="2590" formatCode="0.0">
                  <c:v>763.11400000000003</c:v>
                </c:pt>
                <c:pt idx="2591" formatCode="0.0">
                  <c:v>761.8</c:v>
                </c:pt>
                <c:pt idx="2592" formatCode="0.0">
                  <c:v>761.8</c:v>
                </c:pt>
                <c:pt idx="2593" formatCode="0.0">
                  <c:v>763.11400000000003</c:v>
                </c:pt>
                <c:pt idx="2594" formatCode="0.0">
                  <c:v>763.11400000000003</c:v>
                </c:pt>
                <c:pt idx="2595" formatCode="0.0">
                  <c:v>763.11400000000003</c:v>
                </c:pt>
                <c:pt idx="2596" formatCode="0.0">
                  <c:v>763.11400000000003</c:v>
                </c:pt>
                <c:pt idx="2597" formatCode="0.0">
                  <c:v>761.8</c:v>
                </c:pt>
                <c:pt idx="2598" formatCode="0.0">
                  <c:v>763.11400000000003</c:v>
                </c:pt>
                <c:pt idx="2599" formatCode="0.0">
                  <c:v>764.43200000000002</c:v>
                </c:pt>
                <c:pt idx="2600" formatCode="0.0">
                  <c:v>764.43200000000002</c:v>
                </c:pt>
                <c:pt idx="2601" formatCode="0.0">
                  <c:v>763.11400000000003</c:v>
                </c:pt>
                <c:pt idx="2602" formatCode="0.0">
                  <c:v>764.43200000000002</c:v>
                </c:pt>
                <c:pt idx="2603" formatCode="0.0">
                  <c:v>764.43200000000002</c:v>
                </c:pt>
                <c:pt idx="2604" formatCode="0.0">
                  <c:v>764.43200000000002</c:v>
                </c:pt>
                <c:pt idx="2605" formatCode="0.0">
                  <c:v>764.43200000000002</c:v>
                </c:pt>
                <c:pt idx="2606" formatCode="0.0">
                  <c:v>765.755</c:v>
                </c:pt>
                <c:pt idx="2607" formatCode="0.0">
                  <c:v>765.755</c:v>
                </c:pt>
                <c:pt idx="2608" formatCode="0.0">
                  <c:v>764.43200000000002</c:v>
                </c:pt>
                <c:pt idx="2609" formatCode="0.0">
                  <c:v>765.755</c:v>
                </c:pt>
                <c:pt idx="2610" formatCode="0.0">
                  <c:v>765.755</c:v>
                </c:pt>
                <c:pt idx="2611" formatCode="0.0">
                  <c:v>765.755</c:v>
                </c:pt>
                <c:pt idx="2612" formatCode="0.0">
                  <c:v>765.755</c:v>
                </c:pt>
                <c:pt idx="2613" formatCode="0.0">
                  <c:v>765.755</c:v>
                </c:pt>
                <c:pt idx="2614" formatCode="0.0">
                  <c:v>765.755</c:v>
                </c:pt>
                <c:pt idx="2615" formatCode="0.0">
                  <c:v>765.755</c:v>
                </c:pt>
                <c:pt idx="2616" formatCode="0.0">
                  <c:v>764.43200000000002</c:v>
                </c:pt>
                <c:pt idx="2617" formatCode="0.0">
                  <c:v>765.755</c:v>
                </c:pt>
                <c:pt idx="2618" formatCode="0.0">
                  <c:v>767.08299999999997</c:v>
                </c:pt>
                <c:pt idx="2619" formatCode="0.0">
                  <c:v>765.755</c:v>
                </c:pt>
                <c:pt idx="2620" formatCode="0.0">
                  <c:v>767.08299999999997</c:v>
                </c:pt>
                <c:pt idx="2621" formatCode="0.0">
                  <c:v>767.08299999999997</c:v>
                </c:pt>
                <c:pt idx="2622" formatCode="0.0">
                  <c:v>767.08299999999997</c:v>
                </c:pt>
                <c:pt idx="2623" formatCode="0.0">
                  <c:v>768.41499999999996</c:v>
                </c:pt>
                <c:pt idx="2624" formatCode="0.0">
                  <c:v>767.08299999999997</c:v>
                </c:pt>
                <c:pt idx="2625" formatCode="0.0">
                  <c:v>769.75199999999995</c:v>
                </c:pt>
                <c:pt idx="2626" formatCode="0.0">
                  <c:v>767.08299999999997</c:v>
                </c:pt>
                <c:pt idx="2627" formatCode="0.0">
                  <c:v>767.08299999999997</c:v>
                </c:pt>
                <c:pt idx="2628" formatCode="0.0">
                  <c:v>768.41499999999996</c:v>
                </c:pt>
                <c:pt idx="2629" formatCode="0.0">
                  <c:v>768.41499999999996</c:v>
                </c:pt>
                <c:pt idx="2630" formatCode="0.0">
                  <c:v>768.41499999999996</c:v>
                </c:pt>
                <c:pt idx="2631" formatCode="0.0">
                  <c:v>767.08299999999997</c:v>
                </c:pt>
                <c:pt idx="2632" formatCode="0.0">
                  <c:v>768.41499999999996</c:v>
                </c:pt>
                <c:pt idx="2633" formatCode="0.0">
                  <c:v>769.75199999999995</c:v>
                </c:pt>
                <c:pt idx="2634" formatCode="0.0">
                  <c:v>768.41499999999996</c:v>
                </c:pt>
                <c:pt idx="2635" formatCode="0.0">
                  <c:v>768.41499999999996</c:v>
                </c:pt>
                <c:pt idx="2636" formatCode="0.0">
                  <c:v>771.09299999999996</c:v>
                </c:pt>
                <c:pt idx="2637" formatCode="0.0">
                  <c:v>768.41499999999996</c:v>
                </c:pt>
                <c:pt idx="2638" formatCode="0.0">
                  <c:v>769.75199999999995</c:v>
                </c:pt>
                <c:pt idx="2639" formatCode="0.0">
                  <c:v>768.41499999999996</c:v>
                </c:pt>
                <c:pt idx="2640" formatCode="0.0">
                  <c:v>767.08299999999997</c:v>
                </c:pt>
                <c:pt idx="2641" formatCode="0.0">
                  <c:v>769.75199999999995</c:v>
                </c:pt>
                <c:pt idx="2642" formatCode="0.0">
                  <c:v>768.41499999999996</c:v>
                </c:pt>
                <c:pt idx="2643" formatCode="0.0">
                  <c:v>769.75199999999995</c:v>
                </c:pt>
                <c:pt idx="2644" formatCode="0.0">
                  <c:v>769.75199999999995</c:v>
                </c:pt>
                <c:pt idx="2645" formatCode="0.0">
                  <c:v>768.41499999999996</c:v>
                </c:pt>
                <c:pt idx="2646" formatCode="0.0">
                  <c:v>768.41499999999996</c:v>
                </c:pt>
                <c:pt idx="2647" formatCode="0.0">
                  <c:v>769.75199999999995</c:v>
                </c:pt>
                <c:pt idx="2648" formatCode="0.0">
                  <c:v>769.75199999999995</c:v>
                </c:pt>
                <c:pt idx="2649" formatCode="0.0">
                  <c:v>769.75199999999995</c:v>
                </c:pt>
                <c:pt idx="2650" formatCode="0.0">
                  <c:v>769.75199999999995</c:v>
                </c:pt>
                <c:pt idx="2651" formatCode="0.0">
                  <c:v>769.75199999999995</c:v>
                </c:pt>
                <c:pt idx="2652" formatCode="0.0">
                  <c:v>769.75199999999995</c:v>
                </c:pt>
                <c:pt idx="2653" formatCode="0.0">
                  <c:v>771.09299999999996</c:v>
                </c:pt>
                <c:pt idx="2654" formatCode="0.0">
                  <c:v>769.75199999999995</c:v>
                </c:pt>
                <c:pt idx="2655" formatCode="0.0">
                  <c:v>771.09299999999996</c:v>
                </c:pt>
                <c:pt idx="2656" formatCode="0.0">
                  <c:v>771.09299999999996</c:v>
                </c:pt>
                <c:pt idx="2657" formatCode="0.0">
                  <c:v>771.09299999999996</c:v>
                </c:pt>
                <c:pt idx="2658" formatCode="0.0">
                  <c:v>769.75199999999995</c:v>
                </c:pt>
                <c:pt idx="2659" formatCode="0.0">
                  <c:v>769.75199999999995</c:v>
                </c:pt>
                <c:pt idx="2660" formatCode="0.0">
                  <c:v>771.09299999999996</c:v>
                </c:pt>
                <c:pt idx="2661" formatCode="0.0">
                  <c:v>769.75199999999995</c:v>
                </c:pt>
                <c:pt idx="2662" formatCode="0.0">
                  <c:v>769.75199999999995</c:v>
                </c:pt>
                <c:pt idx="2663" formatCode="0.0">
                  <c:v>771.09299999999996</c:v>
                </c:pt>
                <c:pt idx="2664" formatCode="0.0">
                  <c:v>769.75199999999995</c:v>
                </c:pt>
                <c:pt idx="2665" formatCode="0.0">
                  <c:v>771.09299999999996</c:v>
                </c:pt>
                <c:pt idx="2666" formatCode="0.0">
                  <c:v>771.09299999999996</c:v>
                </c:pt>
                <c:pt idx="2667" formatCode="0.0">
                  <c:v>771.09299999999996</c:v>
                </c:pt>
                <c:pt idx="2668" formatCode="0.0">
                  <c:v>771.09299999999996</c:v>
                </c:pt>
                <c:pt idx="2669" formatCode="0.0">
                  <c:v>772.43899999999996</c:v>
                </c:pt>
                <c:pt idx="2670" formatCode="0.0">
                  <c:v>772.43899999999996</c:v>
                </c:pt>
                <c:pt idx="2671" formatCode="0.0">
                  <c:v>772.43899999999996</c:v>
                </c:pt>
                <c:pt idx="2672" formatCode="0.0">
                  <c:v>772.43899999999996</c:v>
                </c:pt>
                <c:pt idx="2673" formatCode="0.0">
                  <c:v>771.09299999999996</c:v>
                </c:pt>
                <c:pt idx="2674" formatCode="0.0">
                  <c:v>772.43899999999996</c:v>
                </c:pt>
                <c:pt idx="2675" formatCode="0.0">
                  <c:v>772.43899999999996</c:v>
                </c:pt>
                <c:pt idx="2676" formatCode="0.0">
                  <c:v>772.43899999999996</c:v>
                </c:pt>
                <c:pt idx="2677" formatCode="0.0">
                  <c:v>771.09299999999996</c:v>
                </c:pt>
                <c:pt idx="2678" formatCode="0.0">
                  <c:v>772.43899999999996</c:v>
                </c:pt>
                <c:pt idx="2679" formatCode="0.0">
                  <c:v>772.43899999999996</c:v>
                </c:pt>
                <c:pt idx="2680" formatCode="0.0">
                  <c:v>772.43899999999996</c:v>
                </c:pt>
                <c:pt idx="2681" formatCode="0.0">
                  <c:v>773.79</c:v>
                </c:pt>
                <c:pt idx="2682" formatCode="0.0">
                  <c:v>772.43899999999996</c:v>
                </c:pt>
                <c:pt idx="2683" formatCode="0.0">
                  <c:v>772.43899999999996</c:v>
                </c:pt>
                <c:pt idx="2684" formatCode="0.0">
                  <c:v>772.43899999999996</c:v>
                </c:pt>
                <c:pt idx="2685" formatCode="0.0">
                  <c:v>772.43899999999996</c:v>
                </c:pt>
                <c:pt idx="2686" formatCode="0.0">
                  <c:v>773.79</c:v>
                </c:pt>
                <c:pt idx="2687" formatCode="0.0">
                  <c:v>773.79</c:v>
                </c:pt>
                <c:pt idx="2688" formatCode="0.0">
                  <c:v>773.79</c:v>
                </c:pt>
                <c:pt idx="2689" formatCode="0.0">
                  <c:v>775.14599999999996</c:v>
                </c:pt>
                <c:pt idx="2690" formatCode="0.0">
                  <c:v>773.79</c:v>
                </c:pt>
                <c:pt idx="2691" formatCode="0.0">
                  <c:v>773.79</c:v>
                </c:pt>
                <c:pt idx="2692" formatCode="0.0">
                  <c:v>775.14599999999996</c:v>
                </c:pt>
                <c:pt idx="2693" formatCode="0.0">
                  <c:v>775.14599999999996</c:v>
                </c:pt>
                <c:pt idx="2694" formatCode="0.0">
                  <c:v>773.79</c:v>
                </c:pt>
                <c:pt idx="2695" formatCode="0.0">
                  <c:v>775.14599999999996</c:v>
                </c:pt>
                <c:pt idx="2696" formatCode="0.0">
                  <c:v>760.49099999999999</c:v>
                </c:pt>
                <c:pt idx="2697" formatCode="0.0">
                  <c:v>776.50599999999997</c:v>
                </c:pt>
                <c:pt idx="2698" formatCode="0.0">
                  <c:v>775.14599999999996</c:v>
                </c:pt>
                <c:pt idx="2699" formatCode="0.0">
                  <c:v>776.50599999999997</c:v>
                </c:pt>
                <c:pt idx="2700" formatCode="0.0">
                  <c:v>775.14599999999996</c:v>
                </c:pt>
                <c:pt idx="2701" formatCode="0.0">
                  <c:v>776.50599999999997</c:v>
                </c:pt>
                <c:pt idx="2702" formatCode="0.0">
                  <c:v>775.14599999999996</c:v>
                </c:pt>
                <c:pt idx="2703" formatCode="0.0">
                  <c:v>776.50599999999997</c:v>
                </c:pt>
                <c:pt idx="2704" formatCode="0.0">
                  <c:v>776.50599999999997</c:v>
                </c:pt>
                <c:pt idx="2705" formatCode="0.0">
                  <c:v>776.50599999999997</c:v>
                </c:pt>
                <c:pt idx="2706" formatCode="0.0">
                  <c:v>776.50599999999997</c:v>
                </c:pt>
                <c:pt idx="2707" formatCode="0.0">
                  <c:v>776.50599999999997</c:v>
                </c:pt>
                <c:pt idx="2708" formatCode="0.0">
                  <c:v>777.87099999999998</c:v>
                </c:pt>
                <c:pt idx="2709" formatCode="0.0">
                  <c:v>777.87099999999998</c:v>
                </c:pt>
                <c:pt idx="2710" formatCode="0.0">
                  <c:v>776.50599999999997</c:v>
                </c:pt>
                <c:pt idx="2711" formatCode="0.0">
                  <c:v>776.50599999999997</c:v>
                </c:pt>
                <c:pt idx="2712" formatCode="0.0">
                  <c:v>776.50599999999997</c:v>
                </c:pt>
                <c:pt idx="2713" formatCode="0.0">
                  <c:v>776.50599999999997</c:v>
                </c:pt>
                <c:pt idx="2714" formatCode="0.0">
                  <c:v>776.50599999999997</c:v>
                </c:pt>
                <c:pt idx="2715" formatCode="0.0">
                  <c:v>776.50599999999997</c:v>
                </c:pt>
                <c:pt idx="2716" formatCode="0.0">
                  <c:v>776.50599999999997</c:v>
                </c:pt>
                <c:pt idx="2717" formatCode="0.0">
                  <c:v>777.87099999999998</c:v>
                </c:pt>
                <c:pt idx="2718" formatCode="0.0">
                  <c:v>776.50599999999997</c:v>
                </c:pt>
                <c:pt idx="2719" formatCode="0.0">
                  <c:v>776.50599999999997</c:v>
                </c:pt>
                <c:pt idx="2720" formatCode="0.0">
                  <c:v>777.87099999999998</c:v>
                </c:pt>
                <c:pt idx="2721" formatCode="0.0">
                  <c:v>776.50599999999997</c:v>
                </c:pt>
                <c:pt idx="2722" formatCode="0.0">
                  <c:v>779.24099999999999</c:v>
                </c:pt>
                <c:pt idx="2723" formatCode="0.0">
                  <c:v>777.87099999999998</c:v>
                </c:pt>
                <c:pt idx="2724" formatCode="0.0">
                  <c:v>777.87099999999998</c:v>
                </c:pt>
                <c:pt idx="2725" formatCode="0.0">
                  <c:v>779.24099999999999</c:v>
                </c:pt>
                <c:pt idx="2726" formatCode="0.0">
                  <c:v>779.24099999999999</c:v>
                </c:pt>
                <c:pt idx="2727" formatCode="0.0">
                  <c:v>779.24099999999999</c:v>
                </c:pt>
                <c:pt idx="2728" formatCode="0.0">
                  <c:v>779.24099999999999</c:v>
                </c:pt>
                <c:pt idx="2729" formatCode="0.0">
                  <c:v>779.24099999999999</c:v>
                </c:pt>
                <c:pt idx="2730" formatCode="0.0">
                  <c:v>780.61599999999999</c:v>
                </c:pt>
                <c:pt idx="2731" formatCode="0.0">
                  <c:v>779.24099999999999</c:v>
                </c:pt>
                <c:pt idx="2732" formatCode="0.0">
                  <c:v>779.24099999999999</c:v>
                </c:pt>
                <c:pt idx="2733" formatCode="0.0">
                  <c:v>779.24099999999999</c:v>
                </c:pt>
                <c:pt idx="2734" formatCode="0.0">
                  <c:v>780.61599999999999</c:v>
                </c:pt>
                <c:pt idx="2735" formatCode="0.0">
                  <c:v>779.24099999999999</c:v>
                </c:pt>
                <c:pt idx="2736" formatCode="0.0">
                  <c:v>779.24099999999999</c:v>
                </c:pt>
                <c:pt idx="2737" formatCode="0.0">
                  <c:v>780.61599999999999</c:v>
                </c:pt>
                <c:pt idx="2738" formatCode="0.0">
                  <c:v>779.24099999999999</c:v>
                </c:pt>
                <c:pt idx="2739" formatCode="0.0">
                  <c:v>780.61599999999999</c:v>
                </c:pt>
                <c:pt idx="2740" formatCode="0.0">
                  <c:v>780.61599999999999</c:v>
                </c:pt>
                <c:pt idx="2741" formatCode="0.0">
                  <c:v>780.61599999999999</c:v>
                </c:pt>
                <c:pt idx="2742" formatCode="0.0">
                  <c:v>779.24099999999999</c:v>
                </c:pt>
                <c:pt idx="2743" formatCode="0.0">
                  <c:v>780.61599999999999</c:v>
                </c:pt>
                <c:pt idx="2744" formatCode="0.0">
                  <c:v>780.61599999999999</c:v>
                </c:pt>
                <c:pt idx="2745" formatCode="0.0">
                  <c:v>780.61599999999999</c:v>
                </c:pt>
                <c:pt idx="2746" formatCode="0.0">
                  <c:v>780.61599999999999</c:v>
                </c:pt>
                <c:pt idx="2747" formatCode="0.0">
                  <c:v>780.61599999999999</c:v>
                </c:pt>
                <c:pt idx="2748" formatCode="0.0">
                  <c:v>781.995</c:v>
                </c:pt>
                <c:pt idx="2749" formatCode="0.0">
                  <c:v>781.995</c:v>
                </c:pt>
                <c:pt idx="2750" formatCode="0.0">
                  <c:v>783.38</c:v>
                </c:pt>
                <c:pt idx="2751" formatCode="0.0">
                  <c:v>781.995</c:v>
                </c:pt>
                <c:pt idx="2752" formatCode="0.0">
                  <c:v>781.995</c:v>
                </c:pt>
                <c:pt idx="2753" formatCode="0.0">
                  <c:v>781.995</c:v>
                </c:pt>
                <c:pt idx="2754" formatCode="0.0">
                  <c:v>781.995</c:v>
                </c:pt>
                <c:pt idx="2755" formatCode="0.0">
                  <c:v>780.61599999999999</c:v>
                </c:pt>
                <c:pt idx="2756" formatCode="0.0">
                  <c:v>781.995</c:v>
                </c:pt>
                <c:pt idx="2757" formatCode="0.0">
                  <c:v>781.995</c:v>
                </c:pt>
                <c:pt idx="2758" formatCode="0.0">
                  <c:v>781.995</c:v>
                </c:pt>
                <c:pt idx="2759" formatCode="0.0">
                  <c:v>783.38</c:v>
                </c:pt>
                <c:pt idx="2760" formatCode="0.0">
                  <c:v>783.38</c:v>
                </c:pt>
                <c:pt idx="2761" formatCode="0.0">
                  <c:v>783.38</c:v>
                </c:pt>
                <c:pt idx="2762" formatCode="0.0">
                  <c:v>781.995</c:v>
                </c:pt>
                <c:pt idx="2763" formatCode="0.0">
                  <c:v>781.995</c:v>
                </c:pt>
                <c:pt idx="2764" formatCode="0.0">
                  <c:v>783.38</c:v>
                </c:pt>
                <c:pt idx="2765" formatCode="0.0">
                  <c:v>784.76900000000001</c:v>
                </c:pt>
                <c:pt idx="2766" formatCode="0.0">
                  <c:v>783.38</c:v>
                </c:pt>
                <c:pt idx="2767" formatCode="0.0">
                  <c:v>783.38</c:v>
                </c:pt>
                <c:pt idx="2768" formatCode="0.0">
                  <c:v>783.38</c:v>
                </c:pt>
                <c:pt idx="2769" formatCode="0.0">
                  <c:v>784.76900000000001</c:v>
                </c:pt>
                <c:pt idx="2770" formatCode="0.0">
                  <c:v>784.76900000000001</c:v>
                </c:pt>
                <c:pt idx="2771" formatCode="0.0">
                  <c:v>784.76900000000001</c:v>
                </c:pt>
                <c:pt idx="2772" formatCode="0.0">
                  <c:v>783.38</c:v>
                </c:pt>
                <c:pt idx="2773" formatCode="0.0">
                  <c:v>783.38</c:v>
                </c:pt>
                <c:pt idx="2774" formatCode="0.0">
                  <c:v>784.76900000000001</c:v>
                </c:pt>
                <c:pt idx="2775" formatCode="0.0">
                  <c:v>783.38</c:v>
                </c:pt>
                <c:pt idx="2776" formatCode="0.0">
                  <c:v>781.995</c:v>
                </c:pt>
                <c:pt idx="2777" formatCode="0.0">
                  <c:v>783.38</c:v>
                </c:pt>
                <c:pt idx="2778" formatCode="0.0">
                  <c:v>784.76900000000001</c:v>
                </c:pt>
                <c:pt idx="2779" formatCode="0.0">
                  <c:v>784.76900000000001</c:v>
                </c:pt>
                <c:pt idx="2780" formatCode="0.0">
                  <c:v>784.76900000000001</c:v>
                </c:pt>
                <c:pt idx="2781" formatCode="0.0">
                  <c:v>786.16399999999999</c:v>
                </c:pt>
                <c:pt idx="2782" formatCode="0.0">
                  <c:v>784.76900000000001</c:v>
                </c:pt>
                <c:pt idx="2783" formatCode="0.0">
                  <c:v>786.16399999999999</c:v>
                </c:pt>
                <c:pt idx="2784" formatCode="0.0">
                  <c:v>786.16399999999999</c:v>
                </c:pt>
                <c:pt idx="2785" formatCode="0.0">
                  <c:v>784.76900000000001</c:v>
                </c:pt>
                <c:pt idx="2786" formatCode="0.0">
                  <c:v>786.16399999999999</c:v>
                </c:pt>
                <c:pt idx="2787" formatCode="0.0">
                  <c:v>786.16399999999999</c:v>
                </c:pt>
                <c:pt idx="2788" formatCode="0.0">
                  <c:v>784.76900000000001</c:v>
                </c:pt>
                <c:pt idx="2789" formatCode="0.0">
                  <c:v>786.16399999999999</c:v>
                </c:pt>
                <c:pt idx="2790" formatCode="0.0">
                  <c:v>786.16399999999999</c:v>
                </c:pt>
                <c:pt idx="2791" formatCode="0.0">
                  <c:v>786.16399999999999</c:v>
                </c:pt>
                <c:pt idx="2792" formatCode="0.0">
                  <c:v>787.56299999999999</c:v>
                </c:pt>
                <c:pt idx="2793" formatCode="0.0">
                  <c:v>786.16399999999999</c:v>
                </c:pt>
                <c:pt idx="2794" formatCode="0.0">
                  <c:v>787.56299999999999</c:v>
                </c:pt>
                <c:pt idx="2795" formatCode="0.0">
                  <c:v>787.56299999999999</c:v>
                </c:pt>
                <c:pt idx="2796" formatCode="0.0">
                  <c:v>787.56299999999999</c:v>
                </c:pt>
                <c:pt idx="2797" formatCode="0.0">
                  <c:v>787.56299999999999</c:v>
                </c:pt>
                <c:pt idx="2798" formatCode="0.0">
                  <c:v>787.56299999999999</c:v>
                </c:pt>
                <c:pt idx="2799" formatCode="0.0">
                  <c:v>788.96699999999998</c:v>
                </c:pt>
                <c:pt idx="2800" formatCode="0.0">
                  <c:v>788.96699999999998</c:v>
                </c:pt>
                <c:pt idx="2801" formatCode="0.0">
                  <c:v>788.96699999999998</c:v>
                </c:pt>
                <c:pt idx="2802" formatCode="0.0">
                  <c:v>788.96699999999998</c:v>
                </c:pt>
                <c:pt idx="2803" formatCode="0.0">
                  <c:v>788.96699999999998</c:v>
                </c:pt>
                <c:pt idx="2804" formatCode="0.0">
                  <c:v>788.96699999999998</c:v>
                </c:pt>
                <c:pt idx="2805" formatCode="0.0">
                  <c:v>788.96699999999998</c:v>
                </c:pt>
                <c:pt idx="2806" formatCode="0.0">
                  <c:v>788.96699999999998</c:v>
                </c:pt>
                <c:pt idx="2807" formatCode="0.0">
                  <c:v>788.96699999999998</c:v>
                </c:pt>
                <c:pt idx="2808" formatCode="0.0">
                  <c:v>788.96699999999998</c:v>
                </c:pt>
                <c:pt idx="2809" formatCode="0.0">
                  <c:v>790.37599999999998</c:v>
                </c:pt>
                <c:pt idx="2810" formatCode="0.0">
                  <c:v>790.37599999999998</c:v>
                </c:pt>
                <c:pt idx="2811" formatCode="0.0">
                  <c:v>790.37599999999998</c:v>
                </c:pt>
                <c:pt idx="2812" formatCode="0.0">
                  <c:v>788.96699999999998</c:v>
                </c:pt>
                <c:pt idx="2813" formatCode="0.0">
                  <c:v>788.96699999999998</c:v>
                </c:pt>
                <c:pt idx="2814" formatCode="0.0">
                  <c:v>790.37599999999998</c:v>
                </c:pt>
                <c:pt idx="2815" formatCode="0.0">
                  <c:v>790.37599999999998</c:v>
                </c:pt>
                <c:pt idx="2816" formatCode="0.0">
                  <c:v>790.37599999999998</c:v>
                </c:pt>
                <c:pt idx="2817" formatCode="0.0">
                  <c:v>790.37599999999998</c:v>
                </c:pt>
                <c:pt idx="2818" formatCode="0.0">
                  <c:v>791.79100000000005</c:v>
                </c:pt>
                <c:pt idx="2819" formatCode="0.0">
                  <c:v>790.37599999999998</c:v>
                </c:pt>
                <c:pt idx="2820" formatCode="0.0">
                  <c:v>791.79100000000005</c:v>
                </c:pt>
                <c:pt idx="2821" formatCode="0.0">
                  <c:v>791.79100000000005</c:v>
                </c:pt>
                <c:pt idx="2822" formatCode="0.0">
                  <c:v>791.79100000000005</c:v>
                </c:pt>
                <c:pt idx="2823" formatCode="0.0">
                  <c:v>791.79100000000005</c:v>
                </c:pt>
                <c:pt idx="2824" formatCode="0.0">
                  <c:v>793.21</c:v>
                </c:pt>
                <c:pt idx="2825" formatCode="0.0">
                  <c:v>791.79100000000005</c:v>
                </c:pt>
                <c:pt idx="2826" formatCode="0.0">
                  <c:v>791.79100000000005</c:v>
                </c:pt>
                <c:pt idx="2827" formatCode="0.0">
                  <c:v>793.21</c:v>
                </c:pt>
                <c:pt idx="2828" formatCode="0.0">
                  <c:v>793.21</c:v>
                </c:pt>
                <c:pt idx="2829" formatCode="0.0">
                  <c:v>791.79100000000005</c:v>
                </c:pt>
                <c:pt idx="2830" formatCode="0.0">
                  <c:v>791.79100000000005</c:v>
                </c:pt>
                <c:pt idx="2831" formatCode="0.0">
                  <c:v>791.79100000000005</c:v>
                </c:pt>
                <c:pt idx="2832" formatCode="0.0">
                  <c:v>793.21</c:v>
                </c:pt>
                <c:pt idx="2833" formatCode="0.0">
                  <c:v>793.21</c:v>
                </c:pt>
                <c:pt idx="2834" formatCode="0.0">
                  <c:v>794.63499999999999</c:v>
                </c:pt>
                <c:pt idx="2835" formatCode="0.0">
                  <c:v>793.21</c:v>
                </c:pt>
                <c:pt idx="2836" formatCode="0.0">
                  <c:v>794.63499999999999</c:v>
                </c:pt>
                <c:pt idx="2837" formatCode="0.0">
                  <c:v>793.21</c:v>
                </c:pt>
                <c:pt idx="2838" formatCode="0.0">
                  <c:v>791.79100000000005</c:v>
                </c:pt>
                <c:pt idx="2839" formatCode="0.0">
                  <c:v>793.21</c:v>
                </c:pt>
                <c:pt idx="2840" formatCode="0.0">
                  <c:v>794.63499999999999</c:v>
                </c:pt>
                <c:pt idx="2841" formatCode="0.0">
                  <c:v>794.63499999999999</c:v>
                </c:pt>
                <c:pt idx="2842" formatCode="0.0">
                  <c:v>794.63499999999999</c:v>
                </c:pt>
                <c:pt idx="2843" formatCode="0.0">
                  <c:v>794.63499999999999</c:v>
                </c:pt>
                <c:pt idx="2844" formatCode="0.0">
                  <c:v>793.21</c:v>
                </c:pt>
                <c:pt idx="2845" formatCode="0.0">
                  <c:v>794.63499999999999</c:v>
                </c:pt>
                <c:pt idx="2846" formatCode="0.0">
                  <c:v>796.06399999999996</c:v>
                </c:pt>
                <c:pt idx="2847" formatCode="0.0">
                  <c:v>794.63499999999999</c:v>
                </c:pt>
                <c:pt idx="2848" formatCode="0.0">
                  <c:v>796.06399999999996</c:v>
                </c:pt>
                <c:pt idx="2849" formatCode="0.0">
                  <c:v>796.06399999999996</c:v>
                </c:pt>
                <c:pt idx="2850" formatCode="0.0">
                  <c:v>796.06399999999996</c:v>
                </c:pt>
                <c:pt idx="2851" formatCode="0.0">
                  <c:v>794.63499999999999</c:v>
                </c:pt>
                <c:pt idx="2852" formatCode="0.0">
                  <c:v>797.49900000000002</c:v>
                </c:pt>
                <c:pt idx="2853" formatCode="0.0">
                  <c:v>794.63499999999999</c:v>
                </c:pt>
                <c:pt idx="2854" formatCode="0.0">
                  <c:v>796.06399999999996</c:v>
                </c:pt>
                <c:pt idx="2855" formatCode="0.0">
                  <c:v>796.06399999999996</c:v>
                </c:pt>
                <c:pt idx="2856" formatCode="0.0">
                  <c:v>797.49900000000002</c:v>
                </c:pt>
                <c:pt idx="2857" formatCode="0.0">
                  <c:v>797.49900000000002</c:v>
                </c:pt>
                <c:pt idx="2858" formatCode="0.0">
                  <c:v>796.06399999999996</c:v>
                </c:pt>
                <c:pt idx="2859" formatCode="0.0">
                  <c:v>797.49900000000002</c:v>
                </c:pt>
                <c:pt idx="2860" formatCode="0.0">
                  <c:v>794.63499999999999</c:v>
                </c:pt>
                <c:pt idx="2861" formatCode="0.0">
                  <c:v>797.49900000000002</c:v>
                </c:pt>
                <c:pt idx="2862" formatCode="0.0">
                  <c:v>796.06399999999996</c:v>
                </c:pt>
                <c:pt idx="2863" formatCode="0.0">
                  <c:v>796.06399999999996</c:v>
                </c:pt>
                <c:pt idx="2864" formatCode="0.0">
                  <c:v>797.49900000000002</c:v>
                </c:pt>
                <c:pt idx="2865" formatCode="0.0">
                  <c:v>797.49900000000002</c:v>
                </c:pt>
                <c:pt idx="2866" formatCode="0.0">
                  <c:v>796.06399999999996</c:v>
                </c:pt>
                <c:pt idx="2867" formatCode="0.0">
                  <c:v>797.49900000000002</c:v>
                </c:pt>
                <c:pt idx="2868" formatCode="0.0">
                  <c:v>797.49900000000002</c:v>
                </c:pt>
                <c:pt idx="2869" formatCode="0.0">
                  <c:v>797.49900000000002</c:v>
                </c:pt>
                <c:pt idx="2870" formatCode="0.0">
                  <c:v>797.49900000000002</c:v>
                </c:pt>
                <c:pt idx="2871" formatCode="0.0">
                  <c:v>797.49900000000002</c:v>
                </c:pt>
                <c:pt idx="2872" formatCode="0.0">
                  <c:v>796.06399999999996</c:v>
                </c:pt>
                <c:pt idx="2873" formatCode="0.0">
                  <c:v>798.93899999999996</c:v>
                </c:pt>
                <c:pt idx="2874" formatCode="0.0">
                  <c:v>798.93899999999996</c:v>
                </c:pt>
                <c:pt idx="2875" formatCode="0.0">
                  <c:v>798.93899999999996</c:v>
                </c:pt>
                <c:pt idx="2876" formatCode="0.0">
                  <c:v>798.93899999999996</c:v>
                </c:pt>
                <c:pt idx="2877" formatCode="0.0">
                  <c:v>797.49900000000002</c:v>
                </c:pt>
                <c:pt idx="2878" formatCode="0.0">
                  <c:v>798.93899999999996</c:v>
                </c:pt>
                <c:pt idx="2879" formatCode="0.0">
                  <c:v>800.38400000000001</c:v>
                </c:pt>
                <c:pt idx="2880" formatCode="0.0">
                  <c:v>798.93899999999996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89A-48B7-95C1-27D42B588B51}"/>
            </c:ext>
          </c:extLst>
        </c:ser>
        <c:ser>
          <c:idx val="1"/>
          <c:order val="1"/>
          <c:tx>
            <c:v>2 mol/l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'K2'!$B$10:$B$2890</c:f>
              <c:numCache>
                <c:formatCode>0.0</c:formatCode>
                <c:ptCount val="2881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  <c:pt idx="21">
                  <c:v>10.5</c:v>
                </c:pt>
                <c:pt idx="22">
                  <c:v>11</c:v>
                </c:pt>
                <c:pt idx="23">
                  <c:v>11.5</c:v>
                </c:pt>
                <c:pt idx="24">
                  <c:v>12</c:v>
                </c:pt>
                <c:pt idx="25">
                  <c:v>12.5</c:v>
                </c:pt>
                <c:pt idx="26">
                  <c:v>13</c:v>
                </c:pt>
                <c:pt idx="27">
                  <c:v>13.5</c:v>
                </c:pt>
                <c:pt idx="28">
                  <c:v>14</c:v>
                </c:pt>
                <c:pt idx="29">
                  <c:v>14.5</c:v>
                </c:pt>
                <c:pt idx="30">
                  <c:v>15</c:v>
                </c:pt>
                <c:pt idx="31">
                  <c:v>15.5</c:v>
                </c:pt>
                <c:pt idx="32">
                  <c:v>16</c:v>
                </c:pt>
                <c:pt idx="33">
                  <c:v>16.5</c:v>
                </c:pt>
                <c:pt idx="34">
                  <c:v>17</c:v>
                </c:pt>
                <c:pt idx="35">
                  <c:v>17.5</c:v>
                </c:pt>
                <c:pt idx="36">
                  <c:v>18</c:v>
                </c:pt>
                <c:pt idx="37">
                  <c:v>18.5</c:v>
                </c:pt>
                <c:pt idx="38">
                  <c:v>19</c:v>
                </c:pt>
                <c:pt idx="39">
                  <c:v>19.5</c:v>
                </c:pt>
                <c:pt idx="40">
                  <c:v>20</c:v>
                </c:pt>
                <c:pt idx="41">
                  <c:v>20.5</c:v>
                </c:pt>
                <c:pt idx="42">
                  <c:v>21</c:v>
                </c:pt>
                <c:pt idx="43">
                  <c:v>21.5</c:v>
                </c:pt>
                <c:pt idx="44">
                  <c:v>22</c:v>
                </c:pt>
                <c:pt idx="45">
                  <c:v>22.5</c:v>
                </c:pt>
                <c:pt idx="46">
                  <c:v>23</c:v>
                </c:pt>
                <c:pt idx="47">
                  <c:v>23.5</c:v>
                </c:pt>
                <c:pt idx="48">
                  <c:v>24</c:v>
                </c:pt>
                <c:pt idx="49">
                  <c:v>24.5</c:v>
                </c:pt>
                <c:pt idx="50">
                  <c:v>25</c:v>
                </c:pt>
                <c:pt idx="51">
                  <c:v>25.5</c:v>
                </c:pt>
                <c:pt idx="52">
                  <c:v>26</c:v>
                </c:pt>
                <c:pt idx="53">
                  <c:v>26.5</c:v>
                </c:pt>
                <c:pt idx="54">
                  <c:v>27</c:v>
                </c:pt>
                <c:pt idx="55">
                  <c:v>27.5</c:v>
                </c:pt>
                <c:pt idx="56">
                  <c:v>28</c:v>
                </c:pt>
                <c:pt idx="57">
                  <c:v>28.5</c:v>
                </c:pt>
                <c:pt idx="58">
                  <c:v>29</c:v>
                </c:pt>
                <c:pt idx="59">
                  <c:v>29.5</c:v>
                </c:pt>
                <c:pt idx="60">
                  <c:v>30</c:v>
                </c:pt>
                <c:pt idx="61">
                  <c:v>30.5</c:v>
                </c:pt>
                <c:pt idx="62">
                  <c:v>31</c:v>
                </c:pt>
                <c:pt idx="63">
                  <c:v>31.5</c:v>
                </c:pt>
                <c:pt idx="64">
                  <c:v>32</c:v>
                </c:pt>
                <c:pt idx="65">
                  <c:v>32.5</c:v>
                </c:pt>
                <c:pt idx="66">
                  <c:v>33</c:v>
                </c:pt>
                <c:pt idx="67">
                  <c:v>33.5</c:v>
                </c:pt>
                <c:pt idx="68">
                  <c:v>34</c:v>
                </c:pt>
                <c:pt idx="69">
                  <c:v>34.5</c:v>
                </c:pt>
                <c:pt idx="70">
                  <c:v>35</c:v>
                </c:pt>
                <c:pt idx="71">
                  <c:v>35.5</c:v>
                </c:pt>
                <c:pt idx="72">
                  <c:v>36</c:v>
                </c:pt>
                <c:pt idx="73">
                  <c:v>36.5</c:v>
                </c:pt>
                <c:pt idx="74">
                  <c:v>37</c:v>
                </c:pt>
                <c:pt idx="75">
                  <c:v>37.5</c:v>
                </c:pt>
                <c:pt idx="76">
                  <c:v>38</c:v>
                </c:pt>
                <c:pt idx="77">
                  <c:v>38.5</c:v>
                </c:pt>
                <c:pt idx="78">
                  <c:v>39</c:v>
                </c:pt>
                <c:pt idx="79">
                  <c:v>39.5</c:v>
                </c:pt>
                <c:pt idx="80">
                  <c:v>40</c:v>
                </c:pt>
                <c:pt idx="81">
                  <c:v>40.5</c:v>
                </c:pt>
                <c:pt idx="82">
                  <c:v>41</c:v>
                </c:pt>
                <c:pt idx="83">
                  <c:v>41.5</c:v>
                </c:pt>
                <c:pt idx="84">
                  <c:v>42</c:v>
                </c:pt>
                <c:pt idx="85">
                  <c:v>42.5</c:v>
                </c:pt>
                <c:pt idx="86">
                  <c:v>43</c:v>
                </c:pt>
                <c:pt idx="87">
                  <c:v>43.5</c:v>
                </c:pt>
                <c:pt idx="88">
                  <c:v>44</c:v>
                </c:pt>
                <c:pt idx="89">
                  <c:v>44.5</c:v>
                </c:pt>
                <c:pt idx="90">
                  <c:v>45</c:v>
                </c:pt>
                <c:pt idx="91">
                  <c:v>45.5</c:v>
                </c:pt>
                <c:pt idx="92">
                  <c:v>46</c:v>
                </c:pt>
                <c:pt idx="93">
                  <c:v>46.5</c:v>
                </c:pt>
                <c:pt idx="94">
                  <c:v>47</c:v>
                </c:pt>
                <c:pt idx="95">
                  <c:v>47.5</c:v>
                </c:pt>
                <c:pt idx="96">
                  <c:v>48</c:v>
                </c:pt>
                <c:pt idx="97">
                  <c:v>48.5</c:v>
                </c:pt>
                <c:pt idx="98">
                  <c:v>49</c:v>
                </c:pt>
                <c:pt idx="99">
                  <c:v>49.5</c:v>
                </c:pt>
                <c:pt idx="100">
                  <c:v>50</c:v>
                </c:pt>
                <c:pt idx="101">
                  <c:v>50.5</c:v>
                </c:pt>
                <c:pt idx="102">
                  <c:v>51</c:v>
                </c:pt>
                <c:pt idx="103">
                  <c:v>51.5</c:v>
                </c:pt>
                <c:pt idx="104">
                  <c:v>52</c:v>
                </c:pt>
                <c:pt idx="105">
                  <c:v>52.5</c:v>
                </c:pt>
                <c:pt idx="106">
                  <c:v>53</c:v>
                </c:pt>
                <c:pt idx="107">
                  <c:v>53.5</c:v>
                </c:pt>
                <c:pt idx="108">
                  <c:v>54</c:v>
                </c:pt>
                <c:pt idx="109">
                  <c:v>54.5</c:v>
                </c:pt>
                <c:pt idx="110">
                  <c:v>55</c:v>
                </c:pt>
                <c:pt idx="111">
                  <c:v>55.5</c:v>
                </c:pt>
                <c:pt idx="112">
                  <c:v>56</c:v>
                </c:pt>
                <c:pt idx="113">
                  <c:v>56.5</c:v>
                </c:pt>
                <c:pt idx="114">
                  <c:v>57</c:v>
                </c:pt>
                <c:pt idx="115">
                  <c:v>57.5</c:v>
                </c:pt>
                <c:pt idx="116">
                  <c:v>58</c:v>
                </c:pt>
                <c:pt idx="117">
                  <c:v>58.5</c:v>
                </c:pt>
                <c:pt idx="118">
                  <c:v>59</c:v>
                </c:pt>
                <c:pt idx="119">
                  <c:v>59.5</c:v>
                </c:pt>
                <c:pt idx="120">
                  <c:v>60</c:v>
                </c:pt>
                <c:pt idx="121">
                  <c:v>60.5</c:v>
                </c:pt>
                <c:pt idx="122">
                  <c:v>61</c:v>
                </c:pt>
                <c:pt idx="123">
                  <c:v>61.5</c:v>
                </c:pt>
                <c:pt idx="124">
                  <c:v>62</c:v>
                </c:pt>
                <c:pt idx="125">
                  <c:v>62.5</c:v>
                </c:pt>
                <c:pt idx="126">
                  <c:v>63</c:v>
                </c:pt>
                <c:pt idx="127">
                  <c:v>63.5</c:v>
                </c:pt>
                <c:pt idx="128">
                  <c:v>64</c:v>
                </c:pt>
                <c:pt idx="129">
                  <c:v>64.5</c:v>
                </c:pt>
                <c:pt idx="130">
                  <c:v>65</c:v>
                </c:pt>
                <c:pt idx="131">
                  <c:v>65.5</c:v>
                </c:pt>
                <c:pt idx="132">
                  <c:v>66</c:v>
                </c:pt>
                <c:pt idx="133">
                  <c:v>66.5</c:v>
                </c:pt>
                <c:pt idx="134">
                  <c:v>67</c:v>
                </c:pt>
                <c:pt idx="135">
                  <c:v>67.5</c:v>
                </c:pt>
                <c:pt idx="136">
                  <c:v>68</c:v>
                </c:pt>
                <c:pt idx="137">
                  <c:v>68.5</c:v>
                </c:pt>
                <c:pt idx="138">
                  <c:v>69</c:v>
                </c:pt>
                <c:pt idx="139">
                  <c:v>69.5</c:v>
                </c:pt>
                <c:pt idx="140">
                  <c:v>70</c:v>
                </c:pt>
                <c:pt idx="141">
                  <c:v>70.5</c:v>
                </c:pt>
                <c:pt idx="142">
                  <c:v>71</c:v>
                </c:pt>
                <c:pt idx="143">
                  <c:v>71.5</c:v>
                </c:pt>
                <c:pt idx="144">
                  <c:v>72</c:v>
                </c:pt>
                <c:pt idx="145">
                  <c:v>72.5</c:v>
                </c:pt>
                <c:pt idx="146">
                  <c:v>73</c:v>
                </c:pt>
                <c:pt idx="147">
                  <c:v>73.5</c:v>
                </c:pt>
                <c:pt idx="148">
                  <c:v>74</c:v>
                </c:pt>
                <c:pt idx="149">
                  <c:v>74.5</c:v>
                </c:pt>
                <c:pt idx="150">
                  <c:v>75</c:v>
                </c:pt>
                <c:pt idx="151">
                  <c:v>75.5</c:v>
                </c:pt>
                <c:pt idx="152">
                  <c:v>76</c:v>
                </c:pt>
                <c:pt idx="153">
                  <c:v>76.5</c:v>
                </c:pt>
                <c:pt idx="154">
                  <c:v>77</c:v>
                </c:pt>
                <c:pt idx="155">
                  <c:v>77.5</c:v>
                </c:pt>
                <c:pt idx="156">
                  <c:v>78</c:v>
                </c:pt>
                <c:pt idx="157">
                  <c:v>78.5</c:v>
                </c:pt>
                <c:pt idx="158">
                  <c:v>79</c:v>
                </c:pt>
                <c:pt idx="159">
                  <c:v>79.5</c:v>
                </c:pt>
                <c:pt idx="160">
                  <c:v>80</c:v>
                </c:pt>
                <c:pt idx="161">
                  <c:v>80.5</c:v>
                </c:pt>
                <c:pt idx="162">
                  <c:v>81</c:v>
                </c:pt>
                <c:pt idx="163">
                  <c:v>81.5</c:v>
                </c:pt>
                <c:pt idx="164">
                  <c:v>82</c:v>
                </c:pt>
                <c:pt idx="165">
                  <c:v>82.5</c:v>
                </c:pt>
                <c:pt idx="166">
                  <c:v>83</c:v>
                </c:pt>
                <c:pt idx="167">
                  <c:v>83.5</c:v>
                </c:pt>
                <c:pt idx="168">
                  <c:v>84</c:v>
                </c:pt>
                <c:pt idx="169">
                  <c:v>84.5</c:v>
                </c:pt>
                <c:pt idx="170">
                  <c:v>85</c:v>
                </c:pt>
                <c:pt idx="171">
                  <c:v>85.5</c:v>
                </c:pt>
                <c:pt idx="172">
                  <c:v>86</c:v>
                </c:pt>
                <c:pt idx="173">
                  <c:v>86.5</c:v>
                </c:pt>
                <c:pt idx="174">
                  <c:v>87</c:v>
                </c:pt>
                <c:pt idx="175">
                  <c:v>87.5</c:v>
                </c:pt>
                <c:pt idx="176">
                  <c:v>88</c:v>
                </c:pt>
                <c:pt idx="177">
                  <c:v>88.5</c:v>
                </c:pt>
                <c:pt idx="178">
                  <c:v>89</c:v>
                </c:pt>
                <c:pt idx="179">
                  <c:v>89.5</c:v>
                </c:pt>
                <c:pt idx="180">
                  <c:v>90</c:v>
                </c:pt>
                <c:pt idx="181">
                  <c:v>90.5</c:v>
                </c:pt>
                <c:pt idx="182">
                  <c:v>91</c:v>
                </c:pt>
                <c:pt idx="183">
                  <c:v>91.5</c:v>
                </c:pt>
                <c:pt idx="184">
                  <c:v>92</c:v>
                </c:pt>
                <c:pt idx="185">
                  <c:v>92.5</c:v>
                </c:pt>
                <c:pt idx="186">
                  <c:v>93</c:v>
                </c:pt>
                <c:pt idx="187">
                  <c:v>93.5</c:v>
                </c:pt>
                <c:pt idx="188">
                  <c:v>94</c:v>
                </c:pt>
                <c:pt idx="189">
                  <c:v>94.5</c:v>
                </c:pt>
                <c:pt idx="190">
                  <c:v>95</c:v>
                </c:pt>
                <c:pt idx="191">
                  <c:v>95.5</c:v>
                </c:pt>
                <c:pt idx="192">
                  <c:v>96</c:v>
                </c:pt>
                <c:pt idx="193">
                  <c:v>96.5</c:v>
                </c:pt>
                <c:pt idx="194">
                  <c:v>97</c:v>
                </c:pt>
                <c:pt idx="195">
                  <c:v>97.5</c:v>
                </c:pt>
                <c:pt idx="196">
                  <c:v>98</c:v>
                </c:pt>
                <c:pt idx="197">
                  <c:v>98.5</c:v>
                </c:pt>
                <c:pt idx="198">
                  <c:v>99</c:v>
                </c:pt>
                <c:pt idx="199">
                  <c:v>99.5</c:v>
                </c:pt>
                <c:pt idx="200">
                  <c:v>100</c:v>
                </c:pt>
                <c:pt idx="201">
                  <c:v>100.5</c:v>
                </c:pt>
                <c:pt idx="202">
                  <c:v>101</c:v>
                </c:pt>
                <c:pt idx="203">
                  <c:v>101.5</c:v>
                </c:pt>
                <c:pt idx="204">
                  <c:v>102</c:v>
                </c:pt>
                <c:pt idx="205">
                  <c:v>102.5</c:v>
                </c:pt>
                <c:pt idx="206">
                  <c:v>103</c:v>
                </c:pt>
                <c:pt idx="207">
                  <c:v>103.5</c:v>
                </c:pt>
                <c:pt idx="208">
                  <c:v>104</c:v>
                </c:pt>
                <c:pt idx="209">
                  <c:v>104.5</c:v>
                </c:pt>
                <c:pt idx="210">
                  <c:v>105</c:v>
                </c:pt>
                <c:pt idx="211">
                  <c:v>105.5</c:v>
                </c:pt>
                <c:pt idx="212">
                  <c:v>106</c:v>
                </c:pt>
                <c:pt idx="213">
                  <c:v>106.5</c:v>
                </c:pt>
                <c:pt idx="214">
                  <c:v>107</c:v>
                </c:pt>
                <c:pt idx="215">
                  <c:v>107.5</c:v>
                </c:pt>
                <c:pt idx="216">
                  <c:v>108</c:v>
                </c:pt>
                <c:pt idx="217">
                  <c:v>108.5</c:v>
                </c:pt>
                <c:pt idx="218">
                  <c:v>109</c:v>
                </c:pt>
                <c:pt idx="219">
                  <c:v>109.5</c:v>
                </c:pt>
                <c:pt idx="220">
                  <c:v>110</c:v>
                </c:pt>
                <c:pt idx="221">
                  <c:v>110.5</c:v>
                </c:pt>
                <c:pt idx="222">
                  <c:v>111</c:v>
                </c:pt>
                <c:pt idx="223">
                  <c:v>111.5</c:v>
                </c:pt>
                <c:pt idx="224">
                  <c:v>112</c:v>
                </c:pt>
                <c:pt idx="225">
                  <c:v>112.5</c:v>
                </c:pt>
                <c:pt idx="226">
                  <c:v>113</c:v>
                </c:pt>
                <c:pt idx="227">
                  <c:v>113.5</c:v>
                </c:pt>
                <c:pt idx="228">
                  <c:v>114</c:v>
                </c:pt>
                <c:pt idx="229">
                  <c:v>114.5</c:v>
                </c:pt>
                <c:pt idx="230">
                  <c:v>115</c:v>
                </c:pt>
                <c:pt idx="231">
                  <c:v>115.5</c:v>
                </c:pt>
                <c:pt idx="232">
                  <c:v>116</c:v>
                </c:pt>
                <c:pt idx="233">
                  <c:v>116.5</c:v>
                </c:pt>
                <c:pt idx="234">
                  <c:v>117</c:v>
                </c:pt>
                <c:pt idx="235">
                  <c:v>117.5</c:v>
                </c:pt>
                <c:pt idx="236">
                  <c:v>118</c:v>
                </c:pt>
                <c:pt idx="237">
                  <c:v>118.5</c:v>
                </c:pt>
                <c:pt idx="238">
                  <c:v>119</c:v>
                </c:pt>
                <c:pt idx="239">
                  <c:v>119.5</c:v>
                </c:pt>
                <c:pt idx="240">
                  <c:v>120</c:v>
                </c:pt>
                <c:pt idx="241">
                  <c:v>120.5</c:v>
                </c:pt>
                <c:pt idx="242">
                  <c:v>121</c:v>
                </c:pt>
                <c:pt idx="243">
                  <c:v>121.5</c:v>
                </c:pt>
                <c:pt idx="244">
                  <c:v>122</c:v>
                </c:pt>
                <c:pt idx="245">
                  <c:v>122.5</c:v>
                </c:pt>
                <c:pt idx="246">
                  <c:v>123</c:v>
                </c:pt>
                <c:pt idx="247">
                  <c:v>123.5</c:v>
                </c:pt>
                <c:pt idx="248">
                  <c:v>124</c:v>
                </c:pt>
                <c:pt idx="249">
                  <c:v>124.5</c:v>
                </c:pt>
                <c:pt idx="250">
                  <c:v>125</c:v>
                </c:pt>
                <c:pt idx="251">
                  <c:v>125.5</c:v>
                </c:pt>
                <c:pt idx="252">
                  <c:v>126</c:v>
                </c:pt>
                <c:pt idx="253">
                  <c:v>126.5</c:v>
                </c:pt>
                <c:pt idx="254">
                  <c:v>127</c:v>
                </c:pt>
                <c:pt idx="255">
                  <c:v>127.5</c:v>
                </c:pt>
                <c:pt idx="256">
                  <c:v>128</c:v>
                </c:pt>
                <c:pt idx="257">
                  <c:v>128.5</c:v>
                </c:pt>
                <c:pt idx="258">
                  <c:v>129</c:v>
                </c:pt>
                <c:pt idx="259">
                  <c:v>129.5</c:v>
                </c:pt>
                <c:pt idx="260">
                  <c:v>130</c:v>
                </c:pt>
                <c:pt idx="261">
                  <c:v>130.5</c:v>
                </c:pt>
                <c:pt idx="262">
                  <c:v>131</c:v>
                </c:pt>
                <c:pt idx="263">
                  <c:v>131.5</c:v>
                </c:pt>
                <c:pt idx="264">
                  <c:v>132</c:v>
                </c:pt>
                <c:pt idx="265">
                  <c:v>132.5</c:v>
                </c:pt>
                <c:pt idx="266">
                  <c:v>133</c:v>
                </c:pt>
                <c:pt idx="267">
                  <c:v>133.5</c:v>
                </c:pt>
                <c:pt idx="268">
                  <c:v>134</c:v>
                </c:pt>
                <c:pt idx="269">
                  <c:v>134.5</c:v>
                </c:pt>
                <c:pt idx="270">
                  <c:v>135</c:v>
                </c:pt>
                <c:pt idx="271">
                  <c:v>135.5</c:v>
                </c:pt>
                <c:pt idx="272">
                  <c:v>136</c:v>
                </c:pt>
                <c:pt idx="273">
                  <c:v>136.5</c:v>
                </c:pt>
                <c:pt idx="274">
                  <c:v>137</c:v>
                </c:pt>
                <c:pt idx="275">
                  <c:v>137.5</c:v>
                </c:pt>
                <c:pt idx="276">
                  <c:v>138</c:v>
                </c:pt>
                <c:pt idx="277">
                  <c:v>138.5</c:v>
                </c:pt>
                <c:pt idx="278">
                  <c:v>139</c:v>
                </c:pt>
                <c:pt idx="279">
                  <c:v>139.5</c:v>
                </c:pt>
                <c:pt idx="280">
                  <c:v>140</c:v>
                </c:pt>
                <c:pt idx="281">
                  <c:v>140.5</c:v>
                </c:pt>
                <c:pt idx="282">
                  <c:v>141</c:v>
                </c:pt>
                <c:pt idx="283">
                  <c:v>141.5</c:v>
                </c:pt>
                <c:pt idx="284">
                  <c:v>142</c:v>
                </c:pt>
                <c:pt idx="285">
                  <c:v>142.5</c:v>
                </c:pt>
                <c:pt idx="286">
                  <c:v>143</c:v>
                </c:pt>
                <c:pt idx="287">
                  <c:v>143.5</c:v>
                </c:pt>
                <c:pt idx="288">
                  <c:v>144</c:v>
                </c:pt>
                <c:pt idx="289">
                  <c:v>144.5</c:v>
                </c:pt>
                <c:pt idx="290">
                  <c:v>145</c:v>
                </c:pt>
                <c:pt idx="291">
                  <c:v>145.5</c:v>
                </c:pt>
                <c:pt idx="292">
                  <c:v>146</c:v>
                </c:pt>
                <c:pt idx="293">
                  <c:v>146.5</c:v>
                </c:pt>
                <c:pt idx="294">
                  <c:v>147</c:v>
                </c:pt>
                <c:pt idx="295">
                  <c:v>147.5</c:v>
                </c:pt>
                <c:pt idx="296">
                  <c:v>148</c:v>
                </c:pt>
                <c:pt idx="297">
                  <c:v>148.5</c:v>
                </c:pt>
                <c:pt idx="298">
                  <c:v>149</c:v>
                </c:pt>
                <c:pt idx="299">
                  <c:v>149.5</c:v>
                </c:pt>
                <c:pt idx="300">
                  <c:v>150</c:v>
                </c:pt>
                <c:pt idx="301">
                  <c:v>150.5</c:v>
                </c:pt>
                <c:pt idx="302">
                  <c:v>151</c:v>
                </c:pt>
                <c:pt idx="303">
                  <c:v>151.5</c:v>
                </c:pt>
                <c:pt idx="304">
                  <c:v>152</c:v>
                </c:pt>
                <c:pt idx="305">
                  <c:v>152.5</c:v>
                </c:pt>
                <c:pt idx="306">
                  <c:v>153</c:v>
                </c:pt>
                <c:pt idx="307">
                  <c:v>153.5</c:v>
                </c:pt>
                <c:pt idx="308">
                  <c:v>154</c:v>
                </c:pt>
                <c:pt idx="309">
                  <c:v>154.5</c:v>
                </c:pt>
                <c:pt idx="310">
                  <c:v>155</c:v>
                </c:pt>
                <c:pt idx="311">
                  <c:v>155.5</c:v>
                </c:pt>
                <c:pt idx="312">
                  <c:v>156</c:v>
                </c:pt>
                <c:pt idx="313">
                  <c:v>156.5</c:v>
                </c:pt>
                <c:pt idx="314">
                  <c:v>157</c:v>
                </c:pt>
                <c:pt idx="315">
                  <c:v>157.5</c:v>
                </c:pt>
                <c:pt idx="316">
                  <c:v>158</c:v>
                </c:pt>
                <c:pt idx="317">
                  <c:v>158.5</c:v>
                </c:pt>
                <c:pt idx="318">
                  <c:v>159</c:v>
                </c:pt>
                <c:pt idx="319">
                  <c:v>159.5</c:v>
                </c:pt>
                <c:pt idx="320">
                  <c:v>160</c:v>
                </c:pt>
                <c:pt idx="321">
                  <c:v>160.5</c:v>
                </c:pt>
                <c:pt idx="322">
                  <c:v>161</c:v>
                </c:pt>
                <c:pt idx="323">
                  <c:v>161.5</c:v>
                </c:pt>
                <c:pt idx="324">
                  <c:v>162</c:v>
                </c:pt>
                <c:pt idx="325">
                  <c:v>162.5</c:v>
                </c:pt>
                <c:pt idx="326">
                  <c:v>163</c:v>
                </c:pt>
                <c:pt idx="327">
                  <c:v>163.5</c:v>
                </c:pt>
                <c:pt idx="328">
                  <c:v>164</c:v>
                </c:pt>
                <c:pt idx="329">
                  <c:v>164.5</c:v>
                </c:pt>
                <c:pt idx="330">
                  <c:v>165</c:v>
                </c:pt>
                <c:pt idx="331">
                  <c:v>165.5</c:v>
                </c:pt>
                <c:pt idx="332">
                  <c:v>166</c:v>
                </c:pt>
                <c:pt idx="333">
                  <c:v>166.5</c:v>
                </c:pt>
                <c:pt idx="334">
                  <c:v>167</c:v>
                </c:pt>
                <c:pt idx="335">
                  <c:v>167.5</c:v>
                </c:pt>
                <c:pt idx="336">
                  <c:v>168</c:v>
                </c:pt>
                <c:pt idx="337">
                  <c:v>168.5</c:v>
                </c:pt>
                <c:pt idx="338">
                  <c:v>169</c:v>
                </c:pt>
                <c:pt idx="339">
                  <c:v>169.5</c:v>
                </c:pt>
                <c:pt idx="340">
                  <c:v>170</c:v>
                </c:pt>
                <c:pt idx="341">
                  <c:v>170.5</c:v>
                </c:pt>
                <c:pt idx="342">
                  <c:v>171</c:v>
                </c:pt>
                <c:pt idx="343">
                  <c:v>171.5</c:v>
                </c:pt>
                <c:pt idx="344">
                  <c:v>172</c:v>
                </c:pt>
                <c:pt idx="345">
                  <c:v>172.5</c:v>
                </c:pt>
                <c:pt idx="346">
                  <c:v>173</c:v>
                </c:pt>
                <c:pt idx="347">
                  <c:v>173.5</c:v>
                </c:pt>
                <c:pt idx="348">
                  <c:v>174</c:v>
                </c:pt>
                <c:pt idx="349">
                  <c:v>174.5</c:v>
                </c:pt>
                <c:pt idx="350">
                  <c:v>175</c:v>
                </c:pt>
                <c:pt idx="351">
                  <c:v>175.5</c:v>
                </c:pt>
                <c:pt idx="352">
                  <c:v>176</c:v>
                </c:pt>
                <c:pt idx="353">
                  <c:v>176.5</c:v>
                </c:pt>
                <c:pt idx="354">
                  <c:v>177</c:v>
                </c:pt>
                <c:pt idx="355">
                  <c:v>177.5</c:v>
                </c:pt>
                <c:pt idx="356">
                  <c:v>178</c:v>
                </c:pt>
                <c:pt idx="357">
                  <c:v>178.5</c:v>
                </c:pt>
                <c:pt idx="358">
                  <c:v>179</c:v>
                </c:pt>
                <c:pt idx="359">
                  <c:v>179.5</c:v>
                </c:pt>
                <c:pt idx="360">
                  <c:v>180</c:v>
                </c:pt>
                <c:pt idx="361">
                  <c:v>180.5</c:v>
                </c:pt>
                <c:pt idx="362">
                  <c:v>181</c:v>
                </c:pt>
                <c:pt idx="363">
                  <c:v>181.5</c:v>
                </c:pt>
                <c:pt idx="364">
                  <c:v>182</c:v>
                </c:pt>
                <c:pt idx="365">
                  <c:v>182.5</c:v>
                </c:pt>
                <c:pt idx="366">
                  <c:v>183</c:v>
                </c:pt>
                <c:pt idx="367">
                  <c:v>183.5</c:v>
                </c:pt>
                <c:pt idx="368">
                  <c:v>184</c:v>
                </c:pt>
                <c:pt idx="369">
                  <c:v>184.5</c:v>
                </c:pt>
                <c:pt idx="370">
                  <c:v>185</c:v>
                </c:pt>
                <c:pt idx="371">
                  <c:v>185.5</c:v>
                </c:pt>
                <c:pt idx="372">
                  <c:v>186</c:v>
                </c:pt>
                <c:pt idx="373">
                  <c:v>186.5</c:v>
                </c:pt>
                <c:pt idx="374">
                  <c:v>187</c:v>
                </c:pt>
                <c:pt idx="375">
                  <c:v>187.5</c:v>
                </c:pt>
                <c:pt idx="376">
                  <c:v>188</c:v>
                </c:pt>
                <c:pt idx="377">
                  <c:v>188.5</c:v>
                </c:pt>
                <c:pt idx="378">
                  <c:v>189</c:v>
                </c:pt>
                <c:pt idx="379">
                  <c:v>189.5</c:v>
                </c:pt>
                <c:pt idx="380">
                  <c:v>190</c:v>
                </c:pt>
                <c:pt idx="381">
                  <c:v>190.5</c:v>
                </c:pt>
                <c:pt idx="382">
                  <c:v>191</c:v>
                </c:pt>
                <c:pt idx="383">
                  <c:v>191.5</c:v>
                </c:pt>
                <c:pt idx="384">
                  <c:v>192</c:v>
                </c:pt>
                <c:pt idx="385">
                  <c:v>192.5</c:v>
                </c:pt>
                <c:pt idx="386">
                  <c:v>193</c:v>
                </c:pt>
                <c:pt idx="387">
                  <c:v>193.5</c:v>
                </c:pt>
                <c:pt idx="388">
                  <c:v>194</c:v>
                </c:pt>
                <c:pt idx="389">
                  <c:v>194.5</c:v>
                </c:pt>
                <c:pt idx="390">
                  <c:v>195</c:v>
                </c:pt>
                <c:pt idx="391">
                  <c:v>195.5</c:v>
                </c:pt>
                <c:pt idx="392">
                  <c:v>196</c:v>
                </c:pt>
                <c:pt idx="393">
                  <c:v>196.5</c:v>
                </c:pt>
                <c:pt idx="394">
                  <c:v>197</c:v>
                </c:pt>
                <c:pt idx="395">
                  <c:v>197.5</c:v>
                </c:pt>
                <c:pt idx="396">
                  <c:v>198</c:v>
                </c:pt>
                <c:pt idx="397">
                  <c:v>198.5</c:v>
                </c:pt>
                <c:pt idx="398">
                  <c:v>199</c:v>
                </c:pt>
                <c:pt idx="399">
                  <c:v>199.5</c:v>
                </c:pt>
                <c:pt idx="400">
                  <c:v>200</c:v>
                </c:pt>
                <c:pt idx="401">
                  <c:v>200.5</c:v>
                </c:pt>
                <c:pt idx="402">
                  <c:v>201</c:v>
                </c:pt>
                <c:pt idx="403">
                  <c:v>201.5</c:v>
                </c:pt>
                <c:pt idx="404">
                  <c:v>202</c:v>
                </c:pt>
                <c:pt idx="405">
                  <c:v>202.5</c:v>
                </c:pt>
                <c:pt idx="406">
                  <c:v>203</c:v>
                </c:pt>
                <c:pt idx="407">
                  <c:v>203.5</c:v>
                </c:pt>
                <c:pt idx="408">
                  <c:v>204</c:v>
                </c:pt>
                <c:pt idx="409">
                  <c:v>204.5</c:v>
                </c:pt>
                <c:pt idx="410">
                  <c:v>205</c:v>
                </c:pt>
                <c:pt idx="411">
                  <c:v>205.5</c:v>
                </c:pt>
                <c:pt idx="412">
                  <c:v>206</c:v>
                </c:pt>
                <c:pt idx="413">
                  <c:v>206.5</c:v>
                </c:pt>
                <c:pt idx="414">
                  <c:v>207</c:v>
                </c:pt>
                <c:pt idx="415">
                  <c:v>207.5</c:v>
                </c:pt>
                <c:pt idx="416">
                  <c:v>208</c:v>
                </c:pt>
                <c:pt idx="417">
                  <c:v>208.5</c:v>
                </c:pt>
                <c:pt idx="418">
                  <c:v>209</c:v>
                </c:pt>
                <c:pt idx="419">
                  <c:v>209.5</c:v>
                </c:pt>
                <c:pt idx="420">
                  <c:v>210</c:v>
                </c:pt>
                <c:pt idx="421">
                  <c:v>210.5</c:v>
                </c:pt>
                <c:pt idx="422">
                  <c:v>211</c:v>
                </c:pt>
                <c:pt idx="423">
                  <c:v>211.5</c:v>
                </c:pt>
                <c:pt idx="424">
                  <c:v>212</c:v>
                </c:pt>
                <c:pt idx="425">
                  <c:v>212.5</c:v>
                </c:pt>
                <c:pt idx="426">
                  <c:v>213</c:v>
                </c:pt>
                <c:pt idx="427">
                  <c:v>213.5</c:v>
                </c:pt>
                <c:pt idx="428">
                  <c:v>214</c:v>
                </c:pt>
                <c:pt idx="429">
                  <c:v>214.5</c:v>
                </c:pt>
                <c:pt idx="430">
                  <c:v>215</c:v>
                </c:pt>
                <c:pt idx="431">
                  <c:v>215.5</c:v>
                </c:pt>
                <c:pt idx="432">
                  <c:v>216</c:v>
                </c:pt>
                <c:pt idx="433">
                  <c:v>216.5</c:v>
                </c:pt>
                <c:pt idx="434">
                  <c:v>217</c:v>
                </c:pt>
                <c:pt idx="435">
                  <c:v>217.5</c:v>
                </c:pt>
                <c:pt idx="436">
                  <c:v>218</c:v>
                </c:pt>
                <c:pt idx="437">
                  <c:v>218.5</c:v>
                </c:pt>
                <c:pt idx="438">
                  <c:v>219</c:v>
                </c:pt>
                <c:pt idx="439">
                  <c:v>219.5</c:v>
                </c:pt>
                <c:pt idx="440">
                  <c:v>220</c:v>
                </c:pt>
                <c:pt idx="441">
                  <c:v>220.5</c:v>
                </c:pt>
                <c:pt idx="442">
                  <c:v>221</c:v>
                </c:pt>
                <c:pt idx="443">
                  <c:v>221.5</c:v>
                </c:pt>
                <c:pt idx="444">
                  <c:v>222</c:v>
                </c:pt>
                <c:pt idx="445">
                  <c:v>222.5</c:v>
                </c:pt>
                <c:pt idx="446">
                  <c:v>223</c:v>
                </c:pt>
                <c:pt idx="447">
                  <c:v>223.5</c:v>
                </c:pt>
                <c:pt idx="448">
                  <c:v>224</c:v>
                </c:pt>
                <c:pt idx="449">
                  <c:v>224.5</c:v>
                </c:pt>
                <c:pt idx="450">
                  <c:v>225</c:v>
                </c:pt>
                <c:pt idx="451">
                  <c:v>225.5</c:v>
                </c:pt>
                <c:pt idx="452">
                  <c:v>226</c:v>
                </c:pt>
                <c:pt idx="453">
                  <c:v>226.5</c:v>
                </c:pt>
                <c:pt idx="454">
                  <c:v>227</c:v>
                </c:pt>
                <c:pt idx="455">
                  <c:v>227.5</c:v>
                </c:pt>
                <c:pt idx="456">
                  <c:v>228</c:v>
                </c:pt>
                <c:pt idx="457">
                  <c:v>228.5</c:v>
                </c:pt>
                <c:pt idx="458">
                  <c:v>229</c:v>
                </c:pt>
                <c:pt idx="459">
                  <c:v>229.5</c:v>
                </c:pt>
                <c:pt idx="460">
                  <c:v>230</c:v>
                </c:pt>
                <c:pt idx="461">
                  <c:v>230.5</c:v>
                </c:pt>
                <c:pt idx="462">
                  <c:v>231</c:v>
                </c:pt>
                <c:pt idx="463">
                  <c:v>231.5</c:v>
                </c:pt>
                <c:pt idx="464">
                  <c:v>232</c:v>
                </c:pt>
                <c:pt idx="465">
                  <c:v>232.5</c:v>
                </c:pt>
                <c:pt idx="466">
                  <c:v>233</c:v>
                </c:pt>
                <c:pt idx="467">
                  <c:v>233.5</c:v>
                </c:pt>
                <c:pt idx="468">
                  <c:v>234</c:v>
                </c:pt>
                <c:pt idx="469">
                  <c:v>234.5</c:v>
                </c:pt>
                <c:pt idx="470">
                  <c:v>235</c:v>
                </c:pt>
                <c:pt idx="471">
                  <c:v>235.5</c:v>
                </c:pt>
                <c:pt idx="472">
                  <c:v>236</c:v>
                </c:pt>
                <c:pt idx="473">
                  <c:v>236.5</c:v>
                </c:pt>
                <c:pt idx="474">
                  <c:v>237</c:v>
                </c:pt>
                <c:pt idx="475">
                  <c:v>237.5</c:v>
                </c:pt>
                <c:pt idx="476">
                  <c:v>238</c:v>
                </c:pt>
                <c:pt idx="477">
                  <c:v>238.5</c:v>
                </c:pt>
                <c:pt idx="478">
                  <c:v>239</c:v>
                </c:pt>
                <c:pt idx="479">
                  <c:v>239.5</c:v>
                </c:pt>
                <c:pt idx="480">
                  <c:v>240</c:v>
                </c:pt>
                <c:pt idx="481">
                  <c:v>240.5</c:v>
                </c:pt>
                <c:pt idx="482">
                  <c:v>241</c:v>
                </c:pt>
                <c:pt idx="483">
                  <c:v>241.5</c:v>
                </c:pt>
                <c:pt idx="484">
                  <c:v>242</c:v>
                </c:pt>
                <c:pt idx="485">
                  <c:v>242.5</c:v>
                </c:pt>
                <c:pt idx="486">
                  <c:v>243</c:v>
                </c:pt>
                <c:pt idx="487">
                  <c:v>243.5</c:v>
                </c:pt>
                <c:pt idx="488">
                  <c:v>244</c:v>
                </c:pt>
                <c:pt idx="489">
                  <c:v>244.5</c:v>
                </c:pt>
                <c:pt idx="490">
                  <c:v>245</c:v>
                </c:pt>
                <c:pt idx="491">
                  <c:v>245.5</c:v>
                </c:pt>
                <c:pt idx="492">
                  <c:v>246</c:v>
                </c:pt>
                <c:pt idx="493">
                  <c:v>246.5</c:v>
                </c:pt>
                <c:pt idx="494">
                  <c:v>247</c:v>
                </c:pt>
                <c:pt idx="495">
                  <c:v>247.5</c:v>
                </c:pt>
                <c:pt idx="496">
                  <c:v>248</c:v>
                </c:pt>
                <c:pt idx="497">
                  <c:v>248.5</c:v>
                </c:pt>
                <c:pt idx="498">
                  <c:v>249</c:v>
                </c:pt>
                <c:pt idx="499">
                  <c:v>249.5</c:v>
                </c:pt>
                <c:pt idx="500">
                  <c:v>250</c:v>
                </c:pt>
                <c:pt idx="501">
                  <c:v>250.5</c:v>
                </c:pt>
                <c:pt idx="502">
                  <c:v>251</c:v>
                </c:pt>
                <c:pt idx="503">
                  <c:v>251.5</c:v>
                </c:pt>
                <c:pt idx="504">
                  <c:v>252</c:v>
                </c:pt>
                <c:pt idx="505">
                  <c:v>252.5</c:v>
                </c:pt>
                <c:pt idx="506">
                  <c:v>253</c:v>
                </c:pt>
                <c:pt idx="507">
                  <c:v>253.5</c:v>
                </c:pt>
                <c:pt idx="508">
                  <c:v>254</c:v>
                </c:pt>
                <c:pt idx="509">
                  <c:v>254.5</c:v>
                </c:pt>
                <c:pt idx="510">
                  <c:v>255</c:v>
                </c:pt>
                <c:pt idx="511">
                  <c:v>255.5</c:v>
                </c:pt>
                <c:pt idx="512">
                  <c:v>256</c:v>
                </c:pt>
                <c:pt idx="513">
                  <c:v>256.5</c:v>
                </c:pt>
                <c:pt idx="514">
                  <c:v>257</c:v>
                </c:pt>
                <c:pt idx="515">
                  <c:v>257.5</c:v>
                </c:pt>
                <c:pt idx="516">
                  <c:v>258</c:v>
                </c:pt>
                <c:pt idx="517">
                  <c:v>258.5</c:v>
                </c:pt>
                <c:pt idx="518">
                  <c:v>259</c:v>
                </c:pt>
                <c:pt idx="519">
                  <c:v>259.5</c:v>
                </c:pt>
                <c:pt idx="520">
                  <c:v>260</c:v>
                </c:pt>
                <c:pt idx="521">
                  <c:v>260.5</c:v>
                </c:pt>
                <c:pt idx="522">
                  <c:v>261</c:v>
                </c:pt>
                <c:pt idx="523">
                  <c:v>261.5</c:v>
                </c:pt>
                <c:pt idx="524">
                  <c:v>262</c:v>
                </c:pt>
                <c:pt idx="525">
                  <c:v>262.5</c:v>
                </c:pt>
                <c:pt idx="526">
                  <c:v>263</c:v>
                </c:pt>
                <c:pt idx="527">
                  <c:v>263.5</c:v>
                </c:pt>
                <c:pt idx="528">
                  <c:v>264</c:v>
                </c:pt>
                <c:pt idx="529">
                  <c:v>264.5</c:v>
                </c:pt>
                <c:pt idx="530">
                  <c:v>265</c:v>
                </c:pt>
                <c:pt idx="531">
                  <c:v>265.5</c:v>
                </c:pt>
                <c:pt idx="532">
                  <c:v>266</c:v>
                </c:pt>
                <c:pt idx="533">
                  <c:v>266.5</c:v>
                </c:pt>
                <c:pt idx="534">
                  <c:v>267</c:v>
                </c:pt>
                <c:pt idx="535">
                  <c:v>267.5</c:v>
                </c:pt>
                <c:pt idx="536">
                  <c:v>268</c:v>
                </c:pt>
                <c:pt idx="537">
                  <c:v>268.5</c:v>
                </c:pt>
                <c:pt idx="538">
                  <c:v>269</c:v>
                </c:pt>
                <c:pt idx="539">
                  <c:v>269.5</c:v>
                </c:pt>
                <c:pt idx="540">
                  <c:v>270</c:v>
                </c:pt>
                <c:pt idx="541">
                  <c:v>270.5</c:v>
                </c:pt>
                <c:pt idx="542">
                  <c:v>271</c:v>
                </c:pt>
                <c:pt idx="543">
                  <c:v>271.5</c:v>
                </c:pt>
                <c:pt idx="544">
                  <c:v>272</c:v>
                </c:pt>
                <c:pt idx="545">
                  <c:v>272.5</c:v>
                </c:pt>
                <c:pt idx="546">
                  <c:v>273</c:v>
                </c:pt>
                <c:pt idx="547">
                  <c:v>273.5</c:v>
                </c:pt>
                <c:pt idx="548">
                  <c:v>274</c:v>
                </c:pt>
                <c:pt idx="549">
                  <c:v>274.5</c:v>
                </c:pt>
                <c:pt idx="550">
                  <c:v>275</c:v>
                </c:pt>
                <c:pt idx="551">
                  <c:v>275.5</c:v>
                </c:pt>
                <c:pt idx="552">
                  <c:v>276</c:v>
                </c:pt>
                <c:pt idx="553">
                  <c:v>276.5</c:v>
                </c:pt>
                <c:pt idx="554">
                  <c:v>277</c:v>
                </c:pt>
                <c:pt idx="555">
                  <c:v>277.5</c:v>
                </c:pt>
                <c:pt idx="556">
                  <c:v>278</c:v>
                </c:pt>
                <c:pt idx="557">
                  <c:v>278.5</c:v>
                </c:pt>
                <c:pt idx="558">
                  <c:v>279</c:v>
                </c:pt>
                <c:pt idx="559">
                  <c:v>279.5</c:v>
                </c:pt>
                <c:pt idx="560">
                  <c:v>280</c:v>
                </c:pt>
                <c:pt idx="561">
                  <c:v>280.5</c:v>
                </c:pt>
                <c:pt idx="562">
                  <c:v>281</c:v>
                </c:pt>
                <c:pt idx="563">
                  <c:v>281.5</c:v>
                </c:pt>
                <c:pt idx="564">
                  <c:v>282</c:v>
                </c:pt>
                <c:pt idx="565">
                  <c:v>282.5</c:v>
                </c:pt>
                <c:pt idx="566">
                  <c:v>283</c:v>
                </c:pt>
                <c:pt idx="567">
                  <c:v>283.5</c:v>
                </c:pt>
                <c:pt idx="568">
                  <c:v>284</c:v>
                </c:pt>
                <c:pt idx="569">
                  <c:v>284.5</c:v>
                </c:pt>
                <c:pt idx="570">
                  <c:v>285</c:v>
                </c:pt>
                <c:pt idx="571">
                  <c:v>285.5</c:v>
                </c:pt>
                <c:pt idx="572">
                  <c:v>286</c:v>
                </c:pt>
                <c:pt idx="573">
                  <c:v>286.5</c:v>
                </c:pt>
                <c:pt idx="574">
                  <c:v>287</c:v>
                </c:pt>
                <c:pt idx="575">
                  <c:v>287.5</c:v>
                </c:pt>
                <c:pt idx="576">
                  <c:v>288</c:v>
                </c:pt>
                <c:pt idx="577">
                  <c:v>288.5</c:v>
                </c:pt>
                <c:pt idx="578">
                  <c:v>289</c:v>
                </c:pt>
                <c:pt idx="579">
                  <c:v>289.5</c:v>
                </c:pt>
                <c:pt idx="580">
                  <c:v>290</c:v>
                </c:pt>
                <c:pt idx="581">
                  <c:v>290.5</c:v>
                </c:pt>
                <c:pt idx="582">
                  <c:v>291</c:v>
                </c:pt>
                <c:pt idx="583">
                  <c:v>291.5</c:v>
                </c:pt>
                <c:pt idx="584">
                  <c:v>292</c:v>
                </c:pt>
                <c:pt idx="585">
                  <c:v>292.5</c:v>
                </c:pt>
                <c:pt idx="586">
                  <c:v>293</c:v>
                </c:pt>
                <c:pt idx="587">
                  <c:v>293.5</c:v>
                </c:pt>
                <c:pt idx="588">
                  <c:v>294</c:v>
                </c:pt>
                <c:pt idx="589">
                  <c:v>294.5</c:v>
                </c:pt>
                <c:pt idx="590">
                  <c:v>295</c:v>
                </c:pt>
                <c:pt idx="591">
                  <c:v>295.5</c:v>
                </c:pt>
                <c:pt idx="592">
                  <c:v>296</c:v>
                </c:pt>
                <c:pt idx="593">
                  <c:v>296.5</c:v>
                </c:pt>
                <c:pt idx="594">
                  <c:v>297</c:v>
                </c:pt>
                <c:pt idx="595">
                  <c:v>297.5</c:v>
                </c:pt>
                <c:pt idx="596">
                  <c:v>298</c:v>
                </c:pt>
                <c:pt idx="597">
                  <c:v>298.5</c:v>
                </c:pt>
                <c:pt idx="598">
                  <c:v>299</c:v>
                </c:pt>
                <c:pt idx="599">
                  <c:v>299.5</c:v>
                </c:pt>
                <c:pt idx="600">
                  <c:v>300</c:v>
                </c:pt>
                <c:pt idx="601">
                  <c:v>300.5</c:v>
                </c:pt>
                <c:pt idx="602">
                  <c:v>301</c:v>
                </c:pt>
                <c:pt idx="603">
                  <c:v>301.5</c:v>
                </c:pt>
                <c:pt idx="604">
                  <c:v>302</c:v>
                </c:pt>
                <c:pt idx="605">
                  <c:v>302.5</c:v>
                </c:pt>
                <c:pt idx="606">
                  <c:v>303</c:v>
                </c:pt>
                <c:pt idx="607">
                  <c:v>303.5</c:v>
                </c:pt>
                <c:pt idx="608">
                  <c:v>304</c:v>
                </c:pt>
                <c:pt idx="609">
                  <c:v>304.5</c:v>
                </c:pt>
                <c:pt idx="610">
                  <c:v>305</c:v>
                </c:pt>
                <c:pt idx="611">
                  <c:v>305.5</c:v>
                </c:pt>
                <c:pt idx="612">
                  <c:v>306</c:v>
                </c:pt>
                <c:pt idx="613">
                  <c:v>306.5</c:v>
                </c:pt>
                <c:pt idx="614">
                  <c:v>307</c:v>
                </c:pt>
                <c:pt idx="615">
                  <c:v>307.5</c:v>
                </c:pt>
                <c:pt idx="616">
                  <c:v>308</c:v>
                </c:pt>
                <c:pt idx="617">
                  <c:v>308.5</c:v>
                </c:pt>
                <c:pt idx="618">
                  <c:v>309</c:v>
                </c:pt>
                <c:pt idx="619">
                  <c:v>309.5</c:v>
                </c:pt>
                <c:pt idx="620">
                  <c:v>310</c:v>
                </c:pt>
                <c:pt idx="621">
                  <c:v>310.5</c:v>
                </c:pt>
                <c:pt idx="622">
                  <c:v>311</c:v>
                </c:pt>
                <c:pt idx="623">
                  <c:v>311.5</c:v>
                </c:pt>
                <c:pt idx="624">
                  <c:v>312</c:v>
                </c:pt>
                <c:pt idx="625">
                  <c:v>312.5</c:v>
                </c:pt>
                <c:pt idx="626">
                  <c:v>313</c:v>
                </c:pt>
                <c:pt idx="627">
                  <c:v>313.5</c:v>
                </c:pt>
                <c:pt idx="628">
                  <c:v>314</c:v>
                </c:pt>
                <c:pt idx="629">
                  <c:v>314.5</c:v>
                </c:pt>
                <c:pt idx="630">
                  <c:v>315</c:v>
                </c:pt>
                <c:pt idx="631">
                  <c:v>315.5</c:v>
                </c:pt>
                <c:pt idx="632">
                  <c:v>316</c:v>
                </c:pt>
                <c:pt idx="633">
                  <c:v>316.5</c:v>
                </c:pt>
                <c:pt idx="634">
                  <c:v>317</c:v>
                </c:pt>
                <c:pt idx="635">
                  <c:v>317.5</c:v>
                </c:pt>
                <c:pt idx="636">
                  <c:v>318</c:v>
                </c:pt>
                <c:pt idx="637">
                  <c:v>318.5</c:v>
                </c:pt>
                <c:pt idx="638">
                  <c:v>319</c:v>
                </c:pt>
                <c:pt idx="639">
                  <c:v>319.5</c:v>
                </c:pt>
                <c:pt idx="640">
                  <c:v>320</c:v>
                </c:pt>
                <c:pt idx="641">
                  <c:v>320.5</c:v>
                </c:pt>
                <c:pt idx="642">
                  <c:v>321</c:v>
                </c:pt>
                <c:pt idx="643">
                  <c:v>321.5</c:v>
                </c:pt>
                <c:pt idx="644">
                  <c:v>322</c:v>
                </c:pt>
                <c:pt idx="645">
                  <c:v>322.5</c:v>
                </c:pt>
                <c:pt idx="646">
                  <c:v>323</c:v>
                </c:pt>
                <c:pt idx="647">
                  <c:v>323.5</c:v>
                </c:pt>
                <c:pt idx="648">
                  <c:v>324</c:v>
                </c:pt>
                <c:pt idx="649">
                  <c:v>324.5</c:v>
                </c:pt>
                <c:pt idx="650">
                  <c:v>325</c:v>
                </c:pt>
                <c:pt idx="651">
                  <c:v>325.5</c:v>
                </c:pt>
                <c:pt idx="652">
                  <c:v>326</c:v>
                </c:pt>
                <c:pt idx="653">
                  <c:v>326.5</c:v>
                </c:pt>
                <c:pt idx="654">
                  <c:v>327</c:v>
                </c:pt>
                <c:pt idx="655">
                  <c:v>327.5</c:v>
                </c:pt>
                <c:pt idx="656">
                  <c:v>328</c:v>
                </c:pt>
                <c:pt idx="657">
                  <c:v>328.5</c:v>
                </c:pt>
                <c:pt idx="658">
                  <c:v>329</c:v>
                </c:pt>
                <c:pt idx="659">
                  <c:v>329.5</c:v>
                </c:pt>
                <c:pt idx="660">
                  <c:v>330</c:v>
                </c:pt>
                <c:pt idx="661">
                  <c:v>330.5</c:v>
                </c:pt>
                <c:pt idx="662">
                  <c:v>331</c:v>
                </c:pt>
                <c:pt idx="663">
                  <c:v>331.5</c:v>
                </c:pt>
                <c:pt idx="664">
                  <c:v>332</c:v>
                </c:pt>
                <c:pt idx="665">
                  <c:v>332.5</c:v>
                </c:pt>
                <c:pt idx="666">
                  <c:v>333</c:v>
                </c:pt>
                <c:pt idx="667">
                  <c:v>333.5</c:v>
                </c:pt>
                <c:pt idx="668">
                  <c:v>334</c:v>
                </c:pt>
                <c:pt idx="669">
                  <c:v>334.5</c:v>
                </c:pt>
                <c:pt idx="670">
                  <c:v>335</c:v>
                </c:pt>
                <c:pt idx="671">
                  <c:v>335.5</c:v>
                </c:pt>
                <c:pt idx="672">
                  <c:v>336</c:v>
                </c:pt>
                <c:pt idx="673">
                  <c:v>336.5</c:v>
                </c:pt>
                <c:pt idx="674">
                  <c:v>337</c:v>
                </c:pt>
                <c:pt idx="675">
                  <c:v>337.5</c:v>
                </c:pt>
                <c:pt idx="676">
                  <c:v>338</c:v>
                </c:pt>
                <c:pt idx="677">
                  <c:v>338.5</c:v>
                </c:pt>
                <c:pt idx="678">
                  <c:v>339</c:v>
                </c:pt>
                <c:pt idx="679">
                  <c:v>339.5</c:v>
                </c:pt>
                <c:pt idx="680">
                  <c:v>340</c:v>
                </c:pt>
                <c:pt idx="681">
                  <c:v>340.5</c:v>
                </c:pt>
                <c:pt idx="682">
                  <c:v>341</c:v>
                </c:pt>
                <c:pt idx="683">
                  <c:v>341.5</c:v>
                </c:pt>
                <c:pt idx="684">
                  <c:v>342</c:v>
                </c:pt>
                <c:pt idx="685">
                  <c:v>342.5</c:v>
                </c:pt>
                <c:pt idx="686">
                  <c:v>343</c:v>
                </c:pt>
                <c:pt idx="687">
                  <c:v>343.5</c:v>
                </c:pt>
                <c:pt idx="688">
                  <c:v>344</c:v>
                </c:pt>
                <c:pt idx="689">
                  <c:v>344.5</c:v>
                </c:pt>
                <c:pt idx="690">
                  <c:v>345</c:v>
                </c:pt>
                <c:pt idx="691">
                  <c:v>345.5</c:v>
                </c:pt>
                <c:pt idx="692">
                  <c:v>346</c:v>
                </c:pt>
                <c:pt idx="693">
                  <c:v>346.5</c:v>
                </c:pt>
                <c:pt idx="694">
                  <c:v>347</c:v>
                </c:pt>
                <c:pt idx="695">
                  <c:v>347.5</c:v>
                </c:pt>
                <c:pt idx="696">
                  <c:v>348</c:v>
                </c:pt>
                <c:pt idx="697">
                  <c:v>348.5</c:v>
                </c:pt>
                <c:pt idx="698">
                  <c:v>349</c:v>
                </c:pt>
                <c:pt idx="699">
                  <c:v>349.5</c:v>
                </c:pt>
                <c:pt idx="700">
                  <c:v>350</c:v>
                </c:pt>
                <c:pt idx="701">
                  <c:v>350.5</c:v>
                </c:pt>
                <c:pt idx="702">
                  <c:v>351</c:v>
                </c:pt>
                <c:pt idx="703">
                  <c:v>351.5</c:v>
                </c:pt>
                <c:pt idx="704">
                  <c:v>352</c:v>
                </c:pt>
                <c:pt idx="705">
                  <c:v>352.5</c:v>
                </c:pt>
                <c:pt idx="706">
                  <c:v>353</c:v>
                </c:pt>
                <c:pt idx="707">
                  <c:v>353.5</c:v>
                </c:pt>
                <c:pt idx="708">
                  <c:v>354</c:v>
                </c:pt>
                <c:pt idx="709">
                  <c:v>354.5</c:v>
                </c:pt>
                <c:pt idx="710">
                  <c:v>355</c:v>
                </c:pt>
                <c:pt idx="711">
                  <c:v>355.5</c:v>
                </c:pt>
                <c:pt idx="712">
                  <c:v>356</c:v>
                </c:pt>
                <c:pt idx="713">
                  <c:v>356.5</c:v>
                </c:pt>
                <c:pt idx="714">
                  <c:v>357</c:v>
                </c:pt>
                <c:pt idx="715">
                  <c:v>357.5</c:v>
                </c:pt>
                <c:pt idx="716">
                  <c:v>358</c:v>
                </c:pt>
                <c:pt idx="717">
                  <c:v>358.5</c:v>
                </c:pt>
                <c:pt idx="718">
                  <c:v>359</c:v>
                </c:pt>
                <c:pt idx="719">
                  <c:v>359.5</c:v>
                </c:pt>
                <c:pt idx="720">
                  <c:v>360</c:v>
                </c:pt>
                <c:pt idx="721">
                  <c:v>360.5</c:v>
                </c:pt>
                <c:pt idx="722">
                  <c:v>361</c:v>
                </c:pt>
                <c:pt idx="723">
                  <c:v>361.5</c:v>
                </c:pt>
                <c:pt idx="724">
                  <c:v>362</c:v>
                </c:pt>
                <c:pt idx="725">
                  <c:v>362.5</c:v>
                </c:pt>
                <c:pt idx="726">
                  <c:v>363</c:v>
                </c:pt>
                <c:pt idx="727">
                  <c:v>363.5</c:v>
                </c:pt>
                <c:pt idx="728">
                  <c:v>364</c:v>
                </c:pt>
                <c:pt idx="729">
                  <c:v>364.5</c:v>
                </c:pt>
                <c:pt idx="730">
                  <c:v>365</c:v>
                </c:pt>
                <c:pt idx="731">
                  <c:v>365.5</c:v>
                </c:pt>
                <c:pt idx="732">
                  <c:v>366</c:v>
                </c:pt>
                <c:pt idx="733">
                  <c:v>366.5</c:v>
                </c:pt>
                <c:pt idx="734">
                  <c:v>367</c:v>
                </c:pt>
                <c:pt idx="735">
                  <c:v>367.5</c:v>
                </c:pt>
                <c:pt idx="736">
                  <c:v>368</c:v>
                </c:pt>
                <c:pt idx="737">
                  <c:v>368.5</c:v>
                </c:pt>
                <c:pt idx="738">
                  <c:v>369</c:v>
                </c:pt>
                <c:pt idx="739">
                  <c:v>369.5</c:v>
                </c:pt>
                <c:pt idx="740">
                  <c:v>370</c:v>
                </c:pt>
                <c:pt idx="741">
                  <c:v>370.5</c:v>
                </c:pt>
                <c:pt idx="742">
                  <c:v>371</c:v>
                </c:pt>
                <c:pt idx="743">
                  <c:v>371.5</c:v>
                </c:pt>
                <c:pt idx="744">
                  <c:v>372</c:v>
                </c:pt>
                <c:pt idx="745">
                  <c:v>372.5</c:v>
                </c:pt>
                <c:pt idx="746">
                  <c:v>373</c:v>
                </c:pt>
                <c:pt idx="747">
                  <c:v>373.5</c:v>
                </c:pt>
                <c:pt idx="748">
                  <c:v>374</c:v>
                </c:pt>
                <c:pt idx="749">
                  <c:v>374.5</c:v>
                </c:pt>
                <c:pt idx="750">
                  <c:v>375</c:v>
                </c:pt>
                <c:pt idx="751">
                  <c:v>375.5</c:v>
                </c:pt>
                <c:pt idx="752">
                  <c:v>376</c:v>
                </c:pt>
                <c:pt idx="753">
                  <c:v>376.5</c:v>
                </c:pt>
                <c:pt idx="754">
                  <c:v>377</c:v>
                </c:pt>
                <c:pt idx="755">
                  <c:v>377.5</c:v>
                </c:pt>
                <c:pt idx="756">
                  <c:v>378</c:v>
                </c:pt>
                <c:pt idx="757">
                  <c:v>378.5</c:v>
                </c:pt>
                <c:pt idx="758">
                  <c:v>379</c:v>
                </c:pt>
                <c:pt idx="759">
                  <c:v>379.5</c:v>
                </c:pt>
                <c:pt idx="760">
                  <c:v>380</c:v>
                </c:pt>
                <c:pt idx="761">
                  <c:v>380.5</c:v>
                </c:pt>
                <c:pt idx="762">
                  <c:v>381</c:v>
                </c:pt>
                <c:pt idx="763">
                  <c:v>381.5</c:v>
                </c:pt>
                <c:pt idx="764">
                  <c:v>382</c:v>
                </c:pt>
                <c:pt idx="765">
                  <c:v>382.5</c:v>
                </c:pt>
                <c:pt idx="766">
                  <c:v>383</c:v>
                </c:pt>
                <c:pt idx="767">
                  <c:v>383.5</c:v>
                </c:pt>
                <c:pt idx="768">
                  <c:v>384</c:v>
                </c:pt>
                <c:pt idx="769">
                  <c:v>384.5</c:v>
                </c:pt>
                <c:pt idx="770">
                  <c:v>385</c:v>
                </c:pt>
                <c:pt idx="771">
                  <c:v>385.5</c:v>
                </c:pt>
                <c:pt idx="772">
                  <c:v>386</c:v>
                </c:pt>
                <c:pt idx="773">
                  <c:v>386.5</c:v>
                </c:pt>
                <c:pt idx="774">
                  <c:v>387</c:v>
                </c:pt>
                <c:pt idx="775">
                  <c:v>387.5</c:v>
                </c:pt>
                <c:pt idx="776">
                  <c:v>388</c:v>
                </c:pt>
                <c:pt idx="777">
                  <c:v>388.5</c:v>
                </c:pt>
                <c:pt idx="778">
                  <c:v>389</c:v>
                </c:pt>
                <c:pt idx="779">
                  <c:v>389.5</c:v>
                </c:pt>
                <c:pt idx="780">
                  <c:v>390</c:v>
                </c:pt>
                <c:pt idx="781">
                  <c:v>390.5</c:v>
                </c:pt>
                <c:pt idx="782">
                  <c:v>391</c:v>
                </c:pt>
                <c:pt idx="783">
                  <c:v>391.5</c:v>
                </c:pt>
                <c:pt idx="784">
                  <c:v>392</c:v>
                </c:pt>
                <c:pt idx="785">
                  <c:v>392.5</c:v>
                </c:pt>
                <c:pt idx="786">
                  <c:v>393</c:v>
                </c:pt>
                <c:pt idx="787">
                  <c:v>393.5</c:v>
                </c:pt>
                <c:pt idx="788">
                  <c:v>394</c:v>
                </c:pt>
                <c:pt idx="789">
                  <c:v>394.5</c:v>
                </c:pt>
                <c:pt idx="790">
                  <c:v>395</c:v>
                </c:pt>
                <c:pt idx="791">
                  <c:v>395.5</c:v>
                </c:pt>
                <c:pt idx="792">
                  <c:v>396</c:v>
                </c:pt>
                <c:pt idx="793">
                  <c:v>396.5</c:v>
                </c:pt>
                <c:pt idx="794">
                  <c:v>397</c:v>
                </c:pt>
                <c:pt idx="795">
                  <c:v>397.5</c:v>
                </c:pt>
                <c:pt idx="796">
                  <c:v>398</c:v>
                </c:pt>
                <c:pt idx="797">
                  <c:v>398.5</c:v>
                </c:pt>
                <c:pt idx="798">
                  <c:v>399</c:v>
                </c:pt>
                <c:pt idx="799">
                  <c:v>399.5</c:v>
                </c:pt>
                <c:pt idx="800">
                  <c:v>400</c:v>
                </c:pt>
                <c:pt idx="801">
                  <c:v>400.5</c:v>
                </c:pt>
                <c:pt idx="802">
                  <c:v>401</c:v>
                </c:pt>
                <c:pt idx="803">
                  <c:v>401.5</c:v>
                </c:pt>
                <c:pt idx="804">
                  <c:v>402</c:v>
                </c:pt>
                <c:pt idx="805">
                  <c:v>402.5</c:v>
                </c:pt>
                <c:pt idx="806">
                  <c:v>403</c:v>
                </c:pt>
                <c:pt idx="807">
                  <c:v>403.5</c:v>
                </c:pt>
                <c:pt idx="808">
                  <c:v>404</c:v>
                </c:pt>
                <c:pt idx="809">
                  <c:v>404.5</c:v>
                </c:pt>
                <c:pt idx="810">
                  <c:v>405</c:v>
                </c:pt>
                <c:pt idx="811">
                  <c:v>405.5</c:v>
                </c:pt>
                <c:pt idx="812">
                  <c:v>406</c:v>
                </c:pt>
                <c:pt idx="813">
                  <c:v>406.5</c:v>
                </c:pt>
                <c:pt idx="814">
                  <c:v>407</c:v>
                </c:pt>
                <c:pt idx="815">
                  <c:v>407.5</c:v>
                </c:pt>
                <c:pt idx="816">
                  <c:v>408</c:v>
                </c:pt>
                <c:pt idx="817">
                  <c:v>408.5</c:v>
                </c:pt>
                <c:pt idx="818">
                  <c:v>409</c:v>
                </c:pt>
                <c:pt idx="819">
                  <c:v>409.5</c:v>
                </c:pt>
                <c:pt idx="820">
                  <c:v>410</c:v>
                </c:pt>
                <c:pt idx="821">
                  <c:v>410.5</c:v>
                </c:pt>
                <c:pt idx="822">
                  <c:v>411</c:v>
                </c:pt>
                <c:pt idx="823">
                  <c:v>411.5</c:v>
                </c:pt>
                <c:pt idx="824">
                  <c:v>412</c:v>
                </c:pt>
                <c:pt idx="825">
                  <c:v>412.5</c:v>
                </c:pt>
                <c:pt idx="826">
                  <c:v>413</c:v>
                </c:pt>
                <c:pt idx="827">
                  <c:v>413.5</c:v>
                </c:pt>
                <c:pt idx="828">
                  <c:v>414</c:v>
                </c:pt>
                <c:pt idx="829">
                  <c:v>414.5</c:v>
                </c:pt>
                <c:pt idx="830">
                  <c:v>415</c:v>
                </c:pt>
                <c:pt idx="831">
                  <c:v>415.5</c:v>
                </c:pt>
                <c:pt idx="832">
                  <c:v>416</c:v>
                </c:pt>
                <c:pt idx="833">
                  <c:v>416.5</c:v>
                </c:pt>
                <c:pt idx="834">
                  <c:v>417</c:v>
                </c:pt>
                <c:pt idx="835">
                  <c:v>417.5</c:v>
                </c:pt>
                <c:pt idx="836">
                  <c:v>418</c:v>
                </c:pt>
                <c:pt idx="837">
                  <c:v>418.5</c:v>
                </c:pt>
                <c:pt idx="838">
                  <c:v>419</c:v>
                </c:pt>
                <c:pt idx="839">
                  <c:v>419.5</c:v>
                </c:pt>
                <c:pt idx="840">
                  <c:v>420</c:v>
                </c:pt>
                <c:pt idx="841">
                  <c:v>420.5</c:v>
                </c:pt>
                <c:pt idx="842">
                  <c:v>421</c:v>
                </c:pt>
                <c:pt idx="843">
                  <c:v>421.5</c:v>
                </c:pt>
                <c:pt idx="844">
                  <c:v>422</c:v>
                </c:pt>
                <c:pt idx="845">
                  <c:v>422.5</c:v>
                </c:pt>
                <c:pt idx="846">
                  <c:v>423</c:v>
                </c:pt>
                <c:pt idx="847">
                  <c:v>423.5</c:v>
                </c:pt>
                <c:pt idx="848">
                  <c:v>424</c:v>
                </c:pt>
                <c:pt idx="849">
                  <c:v>424.5</c:v>
                </c:pt>
                <c:pt idx="850">
                  <c:v>425</c:v>
                </c:pt>
                <c:pt idx="851">
                  <c:v>425.5</c:v>
                </c:pt>
                <c:pt idx="852">
                  <c:v>426</c:v>
                </c:pt>
                <c:pt idx="853">
                  <c:v>426.5</c:v>
                </c:pt>
                <c:pt idx="854">
                  <c:v>427</c:v>
                </c:pt>
                <c:pt idx="855">
                  <c:v>427.5</c:v>
                </c:pt>
                <c:pt idx="856">
                  <c:v>428</c:v>
                </c:pt>
                <c:pt idx="857">
                  <c:v>428.5</c:v>
                </c:pt>
                <c:pt idx="858">
                  <c:v>429</c:v>
                </c:pt>
                <c:pt idx="859">
                  <c:v>429.5</c:v>
                </c:pt>
                <c:pt idx="860">
                  <c:v>430</c:v>
                </c:pt>
                <c:pt idx="861">
                  <c:v>430.5</c:v>
                </c:pt>
                <c:pt idx="862">
                  <c:v>431</c:v>
                </c:pt>
                <c:pt idx="863">
                  <c:v>431.5</c:v>
                </c:pt>
                <c:pt idx="864">
                  <c:v>432</c:v>
                </c:pt>
                <c:pt idx="865">
                  <c:v>432.5</c:v>
                </c:pt>
                <c:pt idx="866">
                  <c:v>433</c:v>
                </c:pt>
                <c:pt idx="867">
                  <c:v>433.5</c:v>
                </c:pt>
                <c:pt idx="868">
                  <c:v>434</c:v>
                </c:pt>
                <c:pt idx="869">
                  <c:v>434.5</c:v>
                </c:pt>
                <c:pt idx="870">
                  <c:v>435</c:v>
                </c:pt>
                <c:pt idx="871">
                  <c:v>435.5</c:v>
                </c:pt>
                <c:pt idx="872">
                  <c:v>436</c:v>
                </c:pt>
                <c:pt idx="873">
                  <c:v>436.5</c:v>
                </c:pt>
                <c:pt idx="874">
                  <c:v>437</c:v>
                </c:pt>
                <c:pt idx="875">
                  <c:v>437.5</c:v>
                </c:pt>
                <c:pt idx="876">
                  <c:v>438</c:v>
                </c:pt>
                <c:pt idx="877">
                  <c:v>438.5</c:v>
                </c:pt>
                <c:pt idx="878">
                  <c:v>439</c:v>
                </c:pt>
                <c:pt idx="879">
                  <c:v>439.5</c:v>
                </c:pt>
                <c:pt idx="880">
                  <c:v>440</c:v>
                </c:pt>
                <c:pt idx="881">
                  <c:v>440.5</c:v>
                </c:pt>
                <c:pt idx="882">
                  <c:v>441</c:v>
                </c:pt>
                <c:pt idx="883">
                  <c:v>441.5</c:v>
                </c:pt>
                <c:pt idx="884">
                  <c:v>442</c:v>
                </c:pt>
                <c:pt idx="885">
                  <c:v>442.5</c:v>
                </c:pt>
                <c:pt idx="886">
                  <c:v>443</c:v>
                </c:pt>
                <c:pt idx="887">
                  <c:v>443.5</c:v>
                </c:pt>
                <c:pt idx="888">
                  <c:v>444</c:v>
                </c:pt>
                <c:pt idx="889">
                  <c:v>444.5</c:v>
                </c:pt>
                <c:pt idx="890">
                  <c:v>445</c:v>
                </c:pt>
                <c:pt idx="891">
                  <c:v>445.5</c:v>
                </c:pt>
                <c:pt idx="892">
                  <c:v>446</c:v>
                </c:pt>
                <c:pt idx="893">
                  <c:v>446.5</c:v>
                </c:pt>
                <c:pt idx="894">
                  <c:v>447</c:v>
                </c:pt>
                <c:pt idx="895">
                  <c:v>447.5</c:v>
                </c:pt>
                <c:pt idx="896">
                  <c:v>448</c:v>
                </c:pt>
                <c:pt idx="897">
                  <c:v>448.5</c:v>
                </c:pt>
                <c:pt idx="898">
                  <c:v>449</c:v>
                </c:pt>
                <c:pt idx="899">
                  <c:v>449.5</c:v>
                </c:pt>
                <c:pt idx="900">
                  <c:v>450</c:v>
                </c:pt>
                <c:pt idx="901">
                  <c:v>450.5</c:v>
                </c:pt>
                <c:pt idx="902">
                  <c:v>451</c:v>
                </c:pt>
                <c:pt idx="903">
                  <c:v>451.5</c:v>
                </c:pt>
                <c:pt idx="904">
                  <c:v>452</c:v>
                </c:pt>
                <c:pt idx="905">
                  <c:v>452.5</c:v>
                </c:pt>
                <c:pt idx="906">
                  <c:v>453</c:v>
                </c:pt>
                <c:pt idx="907">
                  <c:v>453.5</c:v>
                </c:pt>
                <c:pt idx="908">
                  <c:v>454</c:v>
                </c:pt>
                <c:pt idx="909">
                  <c:v>454.5</c:v>
                </c:pt>
                <c:pt idx="910">
                  <c:v>455</c:v>
                </c:pt>
                <c:pt idx="911">
                  <c:v>455.5</c:v>
                </c:pt>
                <c:pt idx="912">
                  <c:v>456</c:v>
                </c:pt>
                <c:pt idx="913">
                  <c:v>456.5</c:v>
                </c:pt>
                <c:pt idx="914">
                  <c:v>457</c:v>
                </c:pt>
                <c:pt idx="915">
                  <c:v>457.5</c:v>
                </c:pt>
                <c:pt idx="916">
                  <c:v>458</c:v>
                </c:pt>
                <c:pt idx="917">
                  <c:v>458.5</c:v>
                </c:pt>
                <c:pt idx="918">
                  <c:v>459</c:v>
                </c:pt>
                <c:pt idx="919">
                  <c:v>459.5</c:v>
                </c:pt>
                <c:pt idx="920">
                  <c:v>460</c:v>
                </c:pt>
                <c:pt idx="921">
                  <c:v>460.5</c:v>
                </c:pt>
                <c:pt idx="922">
                  <c:v>461</c:v>
                </c:pt>
                <c:pt idx="923">
                  <c:v>461.5</c:v>
                </c:pt>
                <c:pt idx="924">
                  <c:v>462</c:v>
                </c:pt>
                <c:pt idx="925">
                  <c:v>462.5</c:v>
                </c:pt>
                <c:pt idx="926">
                  <c:v>463</c:v>
                </c:pt>
                <c:pt idx="927">
                  <c:v>463.5</c:v>
                </c:pt>
                <c:pt idx="928">
                  <c:v>464</c:v>
                </c:pt>
                <c:pt idx="929">
                  <c:v>464.5</c:v>
                </c:pt>
                <c:pt idx="930">
                  <c:v>465</c:v>
                </c:pt>
                <c:pt idx="931">
                  <c:v>465.5</c:v>
                </c:pt>
                <c:pt idx="932">
                  <c:v>466</c:v>
                </c:pt>
                <c:pt idx="933">
                  <c:v>466.5</c:v>
                </c:pt>
                <c:pt idx="934">
                  <c:v>467</c:v>
                </c:pt>
                <c:pt idx="935">
                  <c:v>467.5</c:v>
                </c:pt>
                <c:pt idx="936">
                  <c:v>468</c:v>
                </c:pt>
                <c:pt idx="937">
                  <c:v>468.5</c:v>
                </c:pt>
                <c:pt idx="938">
                  <c:v>469</c:v>
                </c:pt>
                <c:pt idx="939">
                  <c:v>469.5</c:v>
                </c:pt>
                <c:pt idx="940">
                  <c:v>470</c:v>
                </c:pt>
                <c:pt idx="941">
                  <c:v>470.5</c:v>
                </c:pt>
                <c:pt idx="942">
                  <c:v>471</c:v>
                </c:pt>
                <c:pt idx="943">
                  <c:v>471.5</c:v>
                </c:pt>
                <c:pt idx="944">
                  <c:v>472</c:v>
                </c:pt>
                <c:pt idx="945">
                  <c:v>472.5</c:v>
                </c:pt>
                <c:pt idx="946">
                  <c:v>473</c:v>
                </c:pt>
                <c:pt idx="947">
                  <c:v>473.5</c:v>
                </c:pt>
                <c:pt idx="948">
                  <c:v>474</c:v>
                </c:pt>
                <c:pt idx="949">
                  <c:v>474.5</c:v>
                </c:pt>
                <c:pt idx="950">
                  <c:v>475</c:v>
                </c:pt>
                <c:pt idx="951">
                  <c:v>475.5</c:v>
                </c:pt>
                <c:pt idx="952">
                  <c:v>476</c:v>
                </c:pt>
                <c:pt idx="953">
                  <c:v>476.5</c:v>
                </c:pt>
                <c:pt idx="954">
                  <c:v>477</c:v>
                </c:pt>
                <c:pt idx="955">
                  <c:v>477.5</c:v>
                </c:pt>
                <c:pt idx="956">
                  <c:v>478</c:v>
                </c:pt>
                <c:pt idx="957">
                  <c:v>478.5</c:v>
                </c:pt>
                <c:pt idx="958">
                  <c:v>479</c:v>
                </c:pt>
                <c:pt idx="959">
                  <c:v>479.5</c:v>
                </c:pt>
                <c:pt idx="960">
                  <c:v>480</c:v>
                </c:pt>
                <c:pt idx="961">
                  <c:v>480.5</c:v>
                </c:pt>
                <c:pt idx="962">
                  <c:v>481</c:v>
                </c:pt>
                <c:pt idx="963">
                  <c:v>481.5</c:v>
                </c:pt>
                <c:pt idx="964">
                  <c:v>482</c:v>
                </c:pt>
                <c:pt idx="965">
                  <c:v>482.5</c:v>
                </c:pt>
                <c:pt idx="966">
                  <c:v>483</c:v>
                </c:pt>
                <c:pt idx="967">
                  <c:v>483.5</c:v>
                </c:pt>
                <c:pt idx="968">
                  <c:v>484</c:v>
                </c:pt>
                <c:pt idx="969">
                  <c:v>484.5</c:v>
                </c:pt>
                <c:pt idx="970">
                  <c:v>485</c:v>
                </c:pt>
                <c:pt idx="971">
                  <c:v>485.5</c:v>
                </c:pt>
                <c:pt idx="972">
                  <c:v>486</c:v>
                </c:pt>
                <c:pt idx="973">
                  <c:v>486.5</c:v>
                </c:pt>
                <c:pt idx="974">
                  <c:v>487</c:v>
                </c:pt>
                <c:pt idx="975">
                  <c:v>487.5</c:v>
                </c:pt>
                <c:pt idx="976">
                  <c:v>488</c:v>
                </c:pt>
                <c:pt idx="977">
                  <c:v>488.5</c:v>
                </c:pt>
                <c:pt idx="978">
                  <c:v>489</c:v>
                </c:pt>
                <c:pt idx="979">
                  <c:v>489.5</c:v>
                </c:pt>
                <c:pt idx="980">
                  <c:v>490</c:v>
                </c:pt>
                <c:pt idx="981">
                  <c:v>490.5</c:v>
                </c:pt>
                <c:pt idx="982">
                  <c:v>491</c:v>
                </c:pt>
                <c:pt idx="983">
                  <c:v>491.5</c:v>
                </c:pt>
                <c:pt idx="984">
                  <c:v>492</c:v>
                </c:pt>
                <c:pt idx="985">
                  <c:v>492.5</c:v>
                </c:pt>
                <c:pt idx="986">
                  <c:v>493</c:v>
                </c:pt>
                <c:pt idx="987">
                  <c:v>493.5</c:v>
                </c:pt>
                <c:pt idx="988">
                  <c:v>494</c:v>
                </c:pt>
                <c:pt idx="989">
                  <c:v>494.5</c:v>
                </c:pt>
                <c:pt idx="990">
                  <c:v>495</c:v>
                </c:pt>
                <c:pt idx="991">
                  <c:v>495.5</c:v>
                </c:pt>
                <c:pt idx="992">
                  <c:v>496</c:v>
                </c:pt>
                <c:pt idx="993">
                  <c:v>496.5</c:v>
                </c:pt>
                <c:pt idx="994">
                  <c:v>497</c:v>
                </c:pt>
                <c:pt idx="995">
                  <c:v>497.5</c:v>
                </c:pt>
                <c:pt idx="996">
                  <c:v>498</c:v>
                </c:pt>
                <c:pt idx="997">
                  <c:v>498.5</c:v>
                </c:pt>
                <c:pt idx="998">
                  <c:v>499</c:v>
                </c:pt>
                <c:pt idx="999">
                  <c:v>499.5</c:v>
                </c:pt>
                <c:pt idx="1000">
                  <c:v>500</c:v>
                </c:pt>
                <c:pt idx="1001">
                  <c:v>500.5</c:v>
                </c:pt>
                <c:pt idx="1002">
                  <c:v>501</c:v>
                </c:pt>
                <c:pt idx="1003">
                  <c:v>501.5</c:v>
                </c:pt>
                <c:pt idx="1004">
                  <c:v>502</c:v>
                </c:pt>
                <c:pt idx="1005">
                  <c:v>502.5</c:v>
                </c:pt>
                <c:pt idx="1006">
                  <c:v>503</c:v>
                </c:pt>
                <c:pt idx="1007">
                  <c:v>503.5</c:v>
                </c:pt>
                <c:pt idx="1008">
                  <c:v>504</c:v>
                </c:pt>
                <c:pt idx="1009">
                  <c:v>504.5</c:v>
                </c:pt>
                <c:pt idx="1010">
                  <c:v>505</c:v>
                </c:pt>
                <c:pt idx="1011">
                  <c:v>505.5</c:v>
                </c:pt>
                <c:pt idx="1012">
                  <c:v>506</c:v>
                </c:pt>
                <c:pt idx="1013">
                  <c:v>506.5</c:v>
                </c:pt>
                <c:pt idx="1014">
                  <c:v>507</c:v>
                </c:pt>
                <c:pt idx="1015">
                  <c:v>507.5</c:v>
                </c:pt>
                <c:pt idx="1016">
                  <c:v>508</c:v>
                </c:pt>
                <c:pt idx="1017">
                  <c:v>508.5</c:v>
                </c:pt>
                <c:pt idx="1018">
                  <c:v>509</c:v>
                </c:pt>
                <c:pt idx="1019">
                  <c:v>509.5</c:v>
                </c:pt>
                <c:pt idx="1020">
                  <c:v>510</c:v>
                </c:pt>
                <c:pt idx="1021">
                  <c:v>510.5</c:v>
                </c:pt>
                <c:pt idx="1022">
                  <c:v>511</c:v>
                </c:pt>
                <c:pt idx="1023">
                  <c:v>511.5</c:v>
                </c:pt>
                <c:pt idx="1024">
                  <c:v>512</c:v>
                </c:pt>
                <c:pt idx="1025">
                  <c:v>512.5</c:v>
                </c:pt>
                <c:pt idx="1026">
                  <c:v>513</c:v>
                </c:pt>
                <c:pt idx="1027">
                  <c:v>513.5</c:v>
                </c:pt>
                <c:pt idx="1028">
                  <c:v>514</c:v>
                </c:pt>
                <c:pt idx="1029">
                  <c:v>514.5</c:v>
                </c:pt>
                <c:pt idx="1030">
                  <c:v>515</c:v>
                </c:pt>
                <c:pt idx="1031">
                  <c:v>515.5</c:v>
                </c:pt>
                <c:pt idx="1032">
                  <c:v>516</c:v>
                </c:pt>
                <c:pt idx="1033">
                  <c:v>516.5</c:v>
                </c:pt>
                <c:pt idx="1034">
                  <c:v>517</c:v>
                </c:pt>
                <c:pt idx="1035">
                  <c:v>517.5</c:v>
                </c:pt>
                <c:pt idx="1036">
                  <c:v>518</c:v>
                </c:pt>
                <c:pt idx="1037">
                  <c:v>518.5</c:v>
                </c:pt>
                <c:pt idx="1038">
                  <c:v>519</c:v>
                </c:pt>
                <c:pt idx="1039">
                  <c:v>519.5</c:v>
                </c:pt>
                <c:pt idx="1040">
                  <c:v>520</c:v>
                </c:pt>
                <c:pt idx="1041">
                  <c:v>520.5</c:v>
                </c:pt>
                <c:pt idx="1042">
                  <c:v>521</c:v>
                </c:pt>
                <c:pt idx="1043">
                  <c:v>521.5</c:v>
                </c:pt>
                <c:pt idx="1044">
                  <c:v>522</c:v>
                </c:pt>
                <c:pt idx="1045">
                  <c:v>522.5</c:v>
                </c:pt>
                <c:pt idx="1046">
                  <c:v>523</c:v>
                </c:pt>
                <c:pt idx="1047">
                  <c:v>523.5</c:v>
                </c:pt>
                <c:pt idx="1048">
                  <c:v>524</c:v>
                </c:pt>
                <c:pt idx="1049">
                  <c:v>524.5</c:v>
                </c:pt>
                <c:pt idx="1050">
                  <c:v>525</c:v>
                </c:pt>
                <c:pt idx="1051">
                  <c:v>525.5</c:v>
                </c:pt>
                <c:pt idx="1052">
                  <c:v>526</c:v>
                </c:pt>
                <c:pt idx="1053">
                  <c:v>526.5</c:v>
                </c:pt>
                <c:pt idx="1054">
                  <c:v>527</c:v>
                </c:pt>
                <c:pt idx="1055">
                  <c:v>527.5</c:v>
                </c:pt>
                <c:pt idx="1056">
                  <c:v>528</c:v>
                </c:pt>
                <c:pt idx="1057">
                  <c:v>528.5</c:v>
                </c:pt>
                <c:pt idx="1058">
                  <c:v>529</c:v>
                </c:pt>
                <c:pt idx="1059">
                  <c:v>529.5</c:v>
                </c:pt>
                <c:pt idx="1060">
                  <c:v>530</c:v>
                </c:pt>
                <c:pt idx="1061">
                  <c:v>530.5</c:v>
                </c:pt>
                <c:pt idx="1062">
                  <c:v>531</c:v>
                </c:pt>
                <c:pt idx="1063">
                  <c:v>531.5</c:v>
                </c:pt>
                <c:pt idx="1064">
                  <c:v>532</c:v>
                </c:pt>
                <c:pt idx="1065">
                  <c:v>532.5</c:v>
                </c:pt>
                <c:pt idx="1066">
                  <c:v>533</c:v>
                </c:pt>
                <c:pt idx="1067">
                  <c:v>533.5</c:v>
                </c:pt>
                <c:pt idx="1068">
                  <c:v>534</c:v>
                </c:pt>
                <c:pt idx="1069">
                  <c:v>534.5</c:v>
                </c:pt>
                <c:pt idx="1070">
                  <c:v>535</c:v>
                </c:pt>
                <c:pt idx="1071">
                  <c:v>535.5</c:v>
                </c:pt>
                <c:pt idx="1072">
                  <c:v>536</c:v>
                </c:pt>
                <c:pt idx="1073">
                  <c:v>536.5</c:v>
                </c:pt>
                <c:pt idx="1074">
                  <c:v>537</c:v>
                </c:pt>
                <c:pt idx="1075">
                  <c:v>537.5</c:v>
                </c:pt>
                <c:pt idx="1076">
                  <c:v>538</c:v>
                </c:pt>
                <c:pt idx="1077">
                  <c:v>538.5</c:v>
                </c:pt>
                <c:pt idx="1078">
                  <c:v>539</c:v>
                </c:pt>
                <c:pt idx="1079">
                  <c:v>539.5</c:v>
                </c:pt>
                <c:pt idx="1080">
                  <c:v>540</c:v>
                </c:pt>
                <c:pt idx="1081">
                  <c:v>540.5</c:v>
                </c:pt>
                <c:pt idx="1082">
                  <c:v>541</c:v>
                </c:pt>
                <c:pt idx="1083">
                  <c:v>541.5</c:v>
                </c:pt>
                <c:pt idx="1084">
                  <c:v>542</c:v>
                </c:pt>
                <c:pt idx="1085">
                  <c:v>542.5</c:v>
                </c:pt>
                <c:pt idx="1086">
                  <c:v>543</c:v>
                </c:pt>
                <c:pt idx="1087">
                  <c:v>543.5</c:v>
                </c:pt>
                <c:pt idx="1088">
                  <c:v>544</c:v>
                </c:pt>
                <c:pt idx="1089">
                  <c:v>544.5</c:v>
                </c:pt>
                <c:pt idx="1090">
                  <c:v>545</c:v>
                </c:pt>
                <c:pt idx="1091">
                  <c:v>545.5</c:v>
                </c:pt>
                <c:pt idx="1092">
                  <c:v>546</c:v>
                </c:pt>
                <c:pt idx="1093">
                  <c:v>546.5</c:v>
                </c:pt>
                <c:pt idx="1094">
                  <c:v>547</c:v>
                </c:pt>
                <c:pt idx="1095">
                  <c:v>547.5</c:v>
                </c:pt>
                <c:pt idx="1096">
                  <c:v>548</c:v>
                </c:pt>
                <c:pt idx="1097">
                  <c:v>548.5</c:v>
                </c:pt>
                <c:pt idx="1098">
                  <c:v>549</c:v>
                </c:pt>
                <c:pt idx="1099">
                  <c:v>549.5</c:v>
                </c:pt>
                <c:pt idx="1100">
                  <c:v>550</c:v>
                </c:pt>
                <c:pt idx="1101">
                  <c:v>550.5</c:v>
                </c:pt>
                <c:pt idx="1102">
                  <c:v>551</c:v>
                </c:pt>
                <c:pt idx="1103">
                  <c:v>551.5</c:v>
                </c:pt>
                <c:pt idx="1104">
                  <c:v>552</c:v>
                </c:pt>
                <c:pt idx="1105">
                  <c:v>552.5</c:v>
                </c:pt>
                <c:pt idx="1106">
                  <c:v>553</c:v>
                </c:pt>
                <c:pt idx="1107">
                  <c:v>553.5</c:v>
                </c:pt>
                <c:pt idx="1108">
                  <c:v>554</c:v>
                </c:pt>
                <c:pt idx="1109">
                  <c:v>554.5</c:v>
                </c:pt>
                <c:pt idx="1110">
                  <c:v>555</c:v>
                </c:pt>
                <c:pt idx="1111">
                  <c:v>555.5</c:v>
                </c:pt>
                <c:pt idx="1112">
                  <c:v>556</c:v>
                </c:pt>
                <c:pt idx="1113">
                  <c:v>556.5</c:v>
                </c:pt>
                <c:pt idx="1114">
                  <c:v>557</c:v>
                </c:pt>
                <c:pt idx="1115">
                  <c:v>557.5</c:v>
                </c:pt>
                <c:pt idx="1116">
                  <c:v>558</c:v>
                </c:pt>
                <c:pt idx="1117">
                  <c:v>558.5</c:v>
                </c:pt>
                <c:pt idx="1118">
                  <c:v>559</c:v>
                </c:pt>
                <c:pt idx="1119">
                  <c:v>559.5</c:v>
                </c:pt>
                <c:pt idx="1120">
                  <c:v>560</c:v>
                </c:pt>
                <c:pt idx="1121">
                  <c:v>560.5</c:v>
                </c:pt>
                <c:pt idx="1122">
                  <c:v>561</c:v>
                </c:pt>
                <c:pt idx="1123">
                  <c:v>561.5</c:v>
                </c:pt>
                <c:pt idx="1124">
                  <c:v>562</c:v>
                </c:pt>
                <c:pt idx="1125">
                  <c:v>562.5</c:v>
                </c:pt>
                <c:pt idx="1126">
                  <c:v>563</c:v>
                </c:pt>
                <c:pt idx="1127">
                  <c:v>563.5</c:v>
                </c:pt>
                <c:pt idx="1128">
                  <c:v>564</c:v>
                </c:pt>
                <c:pt idx="1129">
                  <c:v>564.5</c:v>
                </c:pt>
                <c:pt idx="1130">
                  <c:v>565</c:v>
                </c:pt>
                <c:pt idx="1131">
                  <c:v>565.5</c:v>
                </c:pt>
                <c:pt idx="1132">
                  <c:v>566</c:v>
                </c:pt>
                <c:pt idx="1133">
                  <c:v>566.5</c:v>
                </c:pt>
                <c:pt idx="1134">
                  <c:v>567</c:v>
                </c:pt>
                <c:pt idx="1135">
                  <c:v>567.5</c:v>
                </c:pt>
                <c:pt idx="1136">
                  <c:v>568</c:v>
                </c:pt>
                <c:pt idx="1137">
                  <c:v>568.5</c:v>
                </c:pt>
                <c:pt idx="1138">
                  <c:v>569</c:v>
                </c:pt>
                <c:pt idx="1139">
                  <c:v>569.5</c:v>
                </c:pt>
                <c:pt idx="1140">
                  <c:v>570</c:v>
                </c:pt>
                <c:pt idx="1141">
                  <c:v>570.5</c:v>
                </c:pt>
                <c:pt idx="1142">
                  <c:v>571</c:v>
                </c:pt>
                <c:pt idx="1143">
                  <c:v>571.5</c:v>
                </c:pt>
                <c:pt idx="1144">
                  <c:v>572</c:v>
                </c:pt>
                <c:pt idx="1145">
                  <c:v>572.5</c:v>
                </c:pt>
                <c:pt idx="1146">
                  <c:v>573</c:v>
                </c:pt>
                <c:pt idx="1147">
                  <c:v>573.5</c:v>
                </c:pt>
                <c:pt idx="1148">
                  <c:v>574</c:v>
                </c:pt>
                <c:pt idx="1149">
                  <c:v>574.5</c:v>
                </c:pt>
                <c:pt idx="1150">
                  <c:v>575</c:v>
                </c:pt>
                <c:pt idx="1151">
                  <c:v>575.5</c:v>
                </c:pt>
                <c:pt idx="1152">
                  <c:v>576</c:v>
                </c:pt>
                <c:pt idx="1153">
                  <c:v>576.5</c:v>
                </c:pt>
                <c:pt idx="1154">
                  <c:v>577</c:v>
                </c:pt>
                <c:pt idx="1155">
                  <c:v>577.5</c:v>
                </c:pt>
                <c:pt idx="1156">
                  <c:v>578</c:v>
                </c:pt>
                <c:pt idx="1157">
                  <c:v>578.5</c:v>
                </c:pt>
                <c:pt idx="1158">
                  <c:v>579</c:v>
                </c:pt>
                <c:pt idx="1159">
                  <c:v>579.5</c:v>
                </c:pt>
                <c:pt idx="1160">
                  <c:v>580</c:v>
                </c:pt>
                <c:pt idx="1161">
                  <c:v>580.5</c:v>
                </c:pt>
                <c:pt idx="1162">
                  <c:v>581</c:v>
                </c:pt>
                <c:pt idx="1163">
                  <c:v>581.5</c:v>
                </c:pt>
                <c:pt idx="1164">
                  <c:v>582</c:v>
                </c:pt>
                <c:pt idx="1165">
                  <c:v>582.5</c:v>
                </c:pt>
                <c:pt idx="1166">
                  <c:v>583</c:v>
                </c:pt>
                <c:pt idx="1167">
                  <c:v>583.5</c:v>
                </c:pt>
                <c:pt idx="1168">
                  <c:v>584</c:v>
                </c:pt>
                <c:pt idx="1169">
                  <c:v>584.5</c:v>
                </c:pt>
                <c:pt idx="1170">
                  <c:v>585</c:v>
                </c:pt>
                <c:pt idx="1171">
                  <c:v>585.5</c:v>
                </c:pt>
                <c:pt idx="1172">
                  <c:v>586</c:v>
                </c:pt>
                <c:pt idx="1173">
                  <c:v>586.5</c:v>
                </c:pt>
                <c:pt idx="1174">
                  <c:v>587</c:v>
                </c:pt>
                <c:pt idx="1175">
                  <c:v>587.5</c:v>
                </c:pt>
                <c:pt idx="1176">
                  <c:v>588</c:v>
                </c:pt>
                <c:pt idx="1177">
                  <c:v>588.5</c:v>
                </c:pt>
                <c:pt idx="1178">
                  <c:v>589</c:v>
                </c:pt>
                <c:pt idx="1179">
                  <c:v>589.5</c:v>
                </c:pt>
                <c:pt idx="1180">
                  <c:v>590</c:v>
                </c:pt>
                <c:pt idx="1181">
                  <c:v>590.5</c:v>
                </c:pt>
                <c:pt idx="1182">
                  <c:v>591</c:v>
                </c:pt>
                <c:pt idx="1183">
                  <c:v>591.5</c:v>
                </c:pt>
                <c:pt idx="1184">
                  <c:v>592</c:v>
                </c:pt>
                <c:pt idx="1185">
                  <c:v>592.5</c:v>
                </c:pt>
                <c:pt idx="1186">
                  <c:v>593</c:v>
                </c:pt>
                <c:pt idx="1187">
                  <c:v>593.5</c:v>
                </c:pt>
                <c:pt idx="1188">
                  <c:v>594</c:v>
                </c:pt>
                <c:pt idx="1189">
                  <c:v>594.5</c:v>
                </c:pt>
                <c:pt idx="1190">
                  <c:v>595</c:v>
                </c:pt>
                <c:pt idx="1191">
                  <c:v>595.5</c:v>
                </c:pt>
                <c:pt idx="1192">
                  <c:v>596</c:v>
                </c:pt>
                <c:pt idx="1193">
                  <c:v>596.5</c:v>
                </c:pt>
                <c:pt idx="1194">
                  <c:v>597</c:v>
                </c:pt>
                <c:pt idx="1195">
                  <c:v>597.5</c:v>
                </c:pt>
                <c:pt idx="1196">
                  <c:v>598</c:v>
                </c:pt>
                <c:pt idx="1197">
                  <c:v>598.5</c:v>
                </c:pt>
                <c:pt idx="1198">
                  <c:v>599</c:v>
                </c:pt>
                <c:pt idx="1199">
                  <c:v>599.5</c:v>
                </c:pt>
                <c:pt idx="1200">
                  <c:v>600</c:v>
                </c:pt>
                <c:pt idx="1201">
                  <c:v>600.5</c:v>
                </c:pt>
                <c:pt idx="1202">
                  <c:v>601</c:v>
                </c:pt>
                <c:pt idx="1203">
                  <c:v>601.5</c:v>
                </c:pt>
                <c:pt idx="1204">
                  <c:v>602</c:v>
                </c:pt>
                <c:pt idx="1205">
                  <c:v>602.5</c:v>
                </c:pt>
                <c:pt idx="1206">
                  <c:v>603</c:v>
                </c:pt>
                <c:pt idx="1207">
                  <c:v>603.5</c:v>
                </c:pt>
                <c:pt idx="1208">
                  <c:v>604</c:v>
                </c:pt>
                <c:pt idx="1209">
                  <c:v>604.5</c:v>
                </c:pt>
                <c:pt idx="1210">
                  <c:v>605</c:v>
                </c:pt>
                <c:pt idx="1211">
                  <c:v>605.5</c:v>
                </c:pt>
                <c:pt idx="1212">
                  <c:v>606</c:v>
                </c:pt>
                <c:pt idx="1213">
                  <c:v>606.5</c:v>
                </c:pt>
                <c:pt idx="1214">
                  <c:v>607</c:v>
                </c:pt>
                <c:pt idx="1215">
                  <c:v>607.5</c:v>
                </c:pt>
                <c:pt idx="1216">
                  <c:v>608</c:v>
                </c:pt>
                <c:pt idx="1217">
                  <c:v>608.5</c:v>
                </c:pt>
                <c:pt idx="1218">
                  <c:v>609</c:v>
                </c:pt>
                <c:pt idx="1219">
                  <c:v>609.5</c:v>
                </c:pt>
                <c:pt idx="1220">
                  <c:v>610</c:v>
                </c:pt>
                <c:pt idx="1221">
                  <c:v>610.5</c:v>
                </c:pt>
                <c:pt idx="1222">
                  <c:v>611</c:v>
                </c:pt>
                <c:pt idx="1223">
                  <c:v>611.5</c:v>
                </c:pt>
                <c:pt idx="1224">
                  <c:v>612</c:v>
                </c:pt>
                <c:pt idx="1225">
                  <c:v>612.5</c:v>
                </c:pt>
                <c:pt idx="1226">
                  <c:v>613</c:v>
                </c:pt>
                <c:pt idx="1227">
                  <c:v>613.5</c:v>
                </c:pt>
                <c:pt idx="1228">
                  <c:v>614</c:v>
                </c:pt>
                <c:pt idx="1229">
                  <c:v>614.5</c:v>
                </c:pt>
                <c:pt idx="1230">
                  <c:v>615</c:v>
                </c:pt>
                <c:pt idx="1231">
                  <c:v>615.5</c:v>
                </c:pt>
                <c:pt idx="1232">
                  <c:v>616</c:v>
                </c:pt>
                <c:pt idx="1233">
                  <c:v>616.5</c:v>
                </c:pt>
                <c:pt idx="1234">
                  <c:v>617</c:v>
                </c:pt>
                <c:pt idx="1235">
                  <c:v>617.5</c:v>
                </c:pt>
                <c:pt idx="1236">
                  <c:v>618</c:v>
                </c:pt>
                <c:pt idx="1237">
                  <c:v>618.5</c:v>
                </c:pt>
                <c:pt idx="1238">
                  <c:v>619</c:v>
                </c:pt>
                <c:pt idx="1239">
                  <c:v>619.5</c:v>
                </c:pt>
                <c:pt idx="1240">
                  <c:v>620</c:v>
                </c:pt>
                <c:pt idx="1241">
                  <c:v>620.5</c:v>
                </c:pt>
                <c:pt idx="1242">
                  <c:v>621</c:v>
                </c:pt>
                <c:pt idx="1243">
                  <c:v>621.5</c:v>
                </c:pt>
                <c:pt idx="1244">
                  <c:v>622</c:v>
                </c:pt>
                <c:pt idx="1245">
                  <c:v>622.5</c:v>
                </c:pt>
                <c:pt idx="1246">
                  <c:v>623</c:v>
                </c:pt>
                <c:pt idx="1247">
                  <c:v>623.5</c:v>
                </c:pt>
                <c:pt idx="1248">
                  <c:v>624</c:v>
                </c:pt>
                <c:pt idx="1249">
                  <c:v>624.5</c:v>
                </c:pt>
                <c:pt idx="1250">
                  <c:v>625</c:v>
                </c:pt>
                <c:pt idx="1251">
                  <c:v>625.5</c:v>
                </c:pt>
                <c:pt idx="1252">
                  <c:v>626</c:v>
                </c:pt>
                <c:pt idx="1253">
                  <c:v>626.5</c:v>
                </c:pt>
                <c:pt idx="1254">
                  <c:v>627</c:v>
                </c:pt>
                <c:pt idx="1255">
                  <c:v>627.5</c:v>
                </c:pt>
                <c:pt idx="1256">
                  <c:v>628</c:v>
                </c:pt>
                <c:pt idx="1257">
                  <c:v>628.5</c:v>
                </c:pt>
                <c:pt idx="1258">
                  <c:v>629</c:v>
                </c:pt>
                <c:pt idx="1259">
                  <c:v>629.5</c:v>
                </c:pt>
                <c:pt idx="1260">
                  <c:v>630</c:v>
                </c:pt>
                <c:pt idx="1261">
                  <c:v>630.5</c:v>
                </c:pt>
                <c:pt idx="1262">
                  <c:v>631</c:v>
                </c:pt>
                <c:pt idx="1263">
                  <c:v>631.5</c:v>
                </c:pt>
                <c:pt idx="1264">
                  <c:v>632</c:v>
                </c:pt>
                <c:pt idx="1265">
                  <c:v>632.5</c:v>
                </c:pt>
                <c:pt idx="1266">
                  <c:v>633</c:v>
                </c:pt>
                <c:pt idx="1267">
                  <c:v>633.5</c:v>
                </c:pt>
                <c:pt idx="1268">
                  <c:v>634</c:v>
                </c:pt>
                <c:pt idx="1269">
                  <c:v>634.5</c:v>
                </c:pt>
                <c:pt idx="1270">
                  <c:v>635</c:v>
                </c:pt>
                <c:pt idx="1271">
                  <c:v>635.5</c:v>
                </c:pt>
                <c:pt idx="1272">
                  <c:v>636</c:v>
                </c:pt>
                <c:pt idx="1273">
                  <c:v>636.5</c:v>
                </c:pt>
                <c:pt idx="1274">
                  <c:v>637</c:v>
                </c:pt>
                <c:pt idx="1275">
                  <c:v>637.5</c:v>
                </c:pt>
                <c:pt idx="1276">
                  <c:v>638</c:v>
                </c:pt>
                <c:pt idx="1277">
                  <c:v>638.5</c:v>
                </c:pt>
                <c:pt idx="1278">
                  <c:v>639</c:v>
                </c:pt>
                <c:pt idx="1279">
                  <c:v>639.5</c:v>
                </c:pt>
                <c:pt idx="1280">
                  <c:v>640</c:v>
                </c:pt>
                <c:pt idx="1281">
                  <c:v>640.5</c:v>
                </c:pt>
                <c:pt idx="1282">
                  <c:v>641</c:v>
                </c:pt>
                <c:pt idx="1283">
                  <c:v>641.5</c:v>
                </c:pt>
                <c:pt idx="1284">
                  <c:v>642</c:v>
                </c:pt>
                <c:pt idx="1285">
                  <c:v>642.5</c:v>
                </c:pt>
                <c:pt idx="1286">
                  <c:v>643</c:v>
                </c:pt>
                <c:pt idx="1287">
                  <c:v>643.5</c:v>
                </c:pt>
                <c:pt idx="1288">
                  <c:v>644</c:v>
                </c:pt>
                <c:pt idx="1289">
                  <c:v>644.5</c:v>
                </c:pt>
                <c:pt idx="1290">
                  <c:v>645</c:v>
                </c:pt>
                <c:pt idx="1291">
                  <c:v>645.5</c:v>
                </c:pt>
                <c:pt idx="1292">
                  <c:v>646</c:v>
                </c:pt>
                <c:pt idx="1293">
                  <c:v>646.5</c:v>
                </c:pt>
                <c:pt idx="1294">
                  <c:v>647</c:v>
                </c:pt>
                <c:pt idx="1295">
                  <c:v>647.5</c:v>
                </c:pt>
                <c:pt idx="1296">
                  <c:v>648</c:v>
                </c:pt>
                <c:pt idx="1297">
                  <c:v>648.5</c:v>
                </c:pt>
                <c:pt idx="1298">
                  <c:v>649</c:v>
                </c:pt>
                <c:pt idx="1299">
                  <c:v>649.5</c:v>
                </c:pt>
                <c:pt idx="1300">
                  <c:v>650</c:v>
                </c:pt>
                <c:pt idx="1301">
                  <c:v>650.5</c:v>
                </c:pt>
                <c:pt idx="1302">
                  <c:v>651</c:v>
                </c:pt>
                <c:pt idx="1303">
                  <c:v>651.5</c:v>
                </c:pt>
                <c:pt idx="1304">
                  <c:v>652</c:v>
                </c:pt>
                <c:pt idx="1305">
                  <c:v>652.5</c:v>
                </c:pt>
                <c:pt idx="1306">
                  <c:v>653</c:v>
                </c:pt>
                <c:pt idx="1307">
                  <c:v>653.5</c:v>
                </c:pt>
                <c:pt idx="1308">
                  <c:v>654</c:v>
                </c:pt>
                <c:pt idx="1309">
                  <c:v>654.5</c:v>
                </c:pt>
                <c:pt idx="1310">
                  <c:v>655</c:v>
                </c:pt>
                <c:pt idx="1311">
                  <c:v>655.5</c:v>
                </c:pt>
                <c:pt idx="1312">
                  <c:v>656</c:v>
                </c:pt>
                <c:pt idx="1313">
                  <c:v>656.5</c:v>
                </c:pt>
                <c:pt idx="1314">
                  <c:v>657</c:v>
                </c:pt>
                <c:pt idx="1315">
                  <c:v>657.5</c:v>
                </c:pt>
                <c:pt idx="1316">
                  <c:v>658</c:v>
                </c:pt>
                <c:pt idx="1317">
                  <c:v>658.5</c:v>
                </c:pt>
                <c:pt idx="1318">
                  <c:v>659</c:v>
                </c:pt>
                <c:pt idx="1319">
                  <c:v>659.5</c:v>
                </c:pt>
                <c:pt idx="1320">
                  <c:v>660</c:v>
                </c:pt>
                <c:pt idx="1321">
                  <c:v>660.5</c:v>
                </c:pt>
                <c:pt idx="1322">
                  <c:v>661</c:v>
                </c:pt>
                <c:pt idx="1323">
                  <c:v>661.5</c:v>
                </c:pt>
                <c:pt idx="1324">
                  <c:v>662</c:v>
                </c:pt>
                <c:pt idx="1325">
                  <c:v>662.5</c:v>
                </c:pt>
                <c:pt idx="1326">
                  <c:v>663</c:v>
                </c:pt>
                <c:pt idx="1327">
                  <c:v>663.5</c:v>
                </c:pt>
                <c:pt idx="1328">
                  <c:v>664</c:v>
                </c:pt>
                <c:pt idx="1329">
                  <c:v>664.5</c:v>
                </c:pt>
                <c:pt idx="1330">
                  <c:v>665</c:v>
                </c:pt>
                <c:pt idx="1331">
                  <c:v>665.5</c:v>
                </c:pt>
                <c:pt idx="1332">
                  <c:v>666</c:v>
                </c:pt>
                <c:pt idx="1333">
                  <c:v>666.5</c:v>
                </c:pt>
                <c:pt idx="1334">
                  <c:v>667</c:v>
                </c:pt>
                <c:pt idx="1335">
                  <c:v>667.5</c:v>
                </c:pt>
                <c:pt idx="1336">
                  <c:v>668</c:v>
                </c:pt>
                <c:pt idx="1337">
                  <c:v>668.5</c:v>
                </c:pt>
                <c:pt idx="1338">
                  <c:v>669</c:v>
                </c:pt>
                <c:pt idx="1339">
                  <c:v>669.5</c:v>
                </c:pt>
                <c:pt idx="1340">
                  <c:v>670</c:v>
                </c:pt>
                <c:pt idx="1341">
                  <c:v>670.5</c:v>
                </c:pt>
                <c:pt idx="1342">
                  <c:v>671</c:v>
                </c:pt>
                <c:pt idx="1343">
                  <c:v>671.5</c:v>
                </c:pt>
                <c:pt idx="1344">
                  <c:v>672</c:v>
                </c:pt>
                <c:pt idx="1345">
                  <c:v>672.5</c:v>
                </c:pt>
                <c:pt idx="1346">
                  <c:v>673</c:v>
                </c:pt>
                <c:pt idx="1347">
                  <c:v>673.5</c:v>
                </c:pt>
                <c:pt idx="1348">
                  <c:v>674</c:v>
                </c:pt>
                <c:pt idx="1349">
                  <c:v>674.5</c:v>
                </c:pt>
                <c:pt idx="1350">
                  <c:v>675</c:v>
                </c:pt>
                <c:pt idx="1351">
                  <c:v>675.5</c:v>
                </c:pt>
                <c:pt idx="1352">
                  <c:v>676</c:v>
                </c:pt>
                <c:pt idx="1353">
                  <c:v>676.5</c:v>
                </c:pt>
                <c:pt idx="1354">
                  <c:v>677</c:v>
                </c:pt>
                <c:pt idx="1355">
                  <c:v>677.5</c:v>
                </c:pt>
                <c:pt idx="1356">
                  <c:v>678</c:v>
                </c:pt>
                <c:pt idx="1357">
                  <c:v>678.5</c:v>
                </c:pt>
                <c:pt idx="1358">
                  <c:v>679</c:v>
                </c:pt>
                <c:pt idx="1359">
                  <c:v>679.5</c:v>
                </c:pt>
                <c:pt idx="1360">
                  <c:v>680</c:v>
                </c:pt>
                <c:pt idx="1361">
                  <c:v>680.5</c:v>
                </c:pt>
                <c:pt idx="1362">
                  <c:v>681</c:v>
                </c:pt>
                <c:pt idx="1363">
                  <c:v>681.5</c:v>
                </c:pt>
                <c:pt idx="1364">
                  <c:v>682</c:v>
                </c:pt>
                <c:pt idx="1365">
                  <c:v>682.5</c:v>
                </c:pt>
                <c:pt idx="1366">
                  <c:v>683</c:v>
                </c:pt>
                <c:pt idx="1367">
                  <c:v>683.5</c:v>
                </c:pt>
                <c:pt idx="1368">
                  <c:v>684</c:v>
                </c:pt>
                <c:pt idx="1369">
                  <c:v>684.5</c:v>
                </c:pt>
                <c:pt idx="1370">
                  <c:v>685</c:v>
                </c:pt>
                <c:pt idx="1371">
                  <c:v>685.5</c:v>
                </c:pt>
                <c:pt idx="1372">
                  <c:v>686</c:v>
                </c:pt>
                <c:pt idx="1373">
                  <c:v>686.5</c:v>
                </c:pt>
                <c:pt idx="1374">
                  <c:v>687</c:v>
                </c:pt>
                <c:pt idx="1375">
                  <c:v>687.5</c:v>
                </c:pt>
                <c:pt idx="1376">
                  <c:v>688</c:v>
                </c:pt>
                <c:pt idx="1377">
                  <c:v>688.5</c:v>
                </c:pt>
                <c:pt idx="1378">
                  <c:v>689</c:v>
                </c:pt>
                <c:pt idx="1379">
                  <c:v>689.5</c:v>
                </c:pt>
                <c:pt idx="1380">
                  <c:v>690</c:v>
                </c:pt>
                <c:pt idx="1381">
                  <c:v>690.5</c:v>
                </c:pt>
                <c:pt idx="1382">
                  <c:v>691</c:v>
                </c:pt>
                <c:pt idx="1383">
                  <c:v>691.5</c:v>
                </c:pt>
                <c:pt idx="1384">
                  <c:v>692</c:v>
                </c:pt>
                <c:pt idx="1385">
                  <c:v>692.5</c:v>
                </c:pt>
                <c:pt idx="1386">
                  <c:v>693</c:v>
                </c:pt>
                <c:pt idx="1387">
                  <c:v>693.5</c:v>
                </c:pt>
                <c:pt idx="1388">
                  <c:v>694</c:v>
                </c:pt>
                <c:pt idx="1389">
                  <c:v>694.5</c:v>
                </c:pt>
                <c:pt idx="1390">
                  <c:v>695</c:v>
                </c:pt>
                <c:pt idx="1391">
                  <c:v>695.5</c:v>
                </c:pt>
                <c:pt idx="1392">
                  <c:v>696</c:v>
                </c:pt>
                <c:pt idx="1393">
                  <c:v>696.5</c:v>
                </c:pt>
                <c:pt idx="1394">
                  <c:v>697</c:v>
                </c:pt>
                <c:pt idx="1395">
                  <c:v>697.5</c:v>
                </c:pt>
                <c:pt idx="1396">
                  <c:v>698</c:v>
                </c:pt>
                <c:pt idx="1397">
                  <c:v>698.5</c:v>
                </c:pt>
                <c:pt idx="1398">
                  <c:v>699</c:v>
                </c:pt>
                <c:pt idx="1399">
                  <c:v>699.5</c:v>
                </c:pt>
                <c:pt idx="1400">
                  <c:v>700</c:v>
                </c:pt>
                <c:pt idx="1401">
                  <c:v>700.5</c:v>
                </c:pt>
                <c:pt idx="1402">
                  <c:v>701</c:v>
                </c:pt>
                <c:pt idx="1403">
                  <c:v>701.5</c:v>
                </c:pt>
                <c:pt idx="1404">
                  <c:v>702</c:v>
                </c:pt>
                <c:pt idx="1405">
                  <c:v>702.5</c:v>
                </c:pt>
                <c:pt idx="1406">
                  <c:v>703</c:v>
                </c:pt>
                <c:pt idx="1407">
                  <c:v>703.5</c:v>
                </c:pt>
                <c:pt idx="1408">
                  <c:v>704</c:v>
                </c:pt>
                <c:pt idx="1409">
                  <c:v>704.5</c:v>
                </c:pt>
                <c:pt idx="1410">
                  <c:v>705</c:v>
                </c:pt>
                <c:pt idx="1411">
                  <c:v>705.5</c:v>
                </c:pt>
                <c:pt idx="1412">
                  <c:v>706</c:v>
                </c:pt>
                <c:pt idx="1413">
                  <c:v>706.5</c:v>
                </c:pt>
                <c:pt idx="1414">
                  <c:v>707</c:v>
                </c:pt>
                <c:pt idx="1415">
                  <c:v>707.5</c:v>
                </c:pt>
                <c:pt idx="1416">
                  <c:v>708</c:v>
                </c:pt>
                <c:pt idx="1417">
                  <c:v>708.5</c:v>
                </c:pt>
                <c:pt idx="1418">
                  <c:v>709</c:v>
                </c:pt>
                <c:pt idx="1419">
                  <c:v>709.5</c:v>
                </c:pt>
                <c:pt idx="1420">
                  <c:v>710</c:v>
                </c:pt>
                <c:pt idx="1421">
                  <c:v>710.5</c:v>
                </c:pt>
                <c:pt idx="1422">
                  <c:v>711</c:v>
                </c:pt>
                <c:pt idx="1423">
                  <c:v>711.5</c:v>
                </c:pt>
                <c:pt idx="1424">
                  <c:v>712</c:v>
                </c:pt>
                <c:pt idx="1425">
                  <c:v>712.5</c:v>
                </c:pt>
                <c:pt idx="1426">
                  <c:v>713</c:v>
                </c:pt>
                <c:pt idx="1427">
                  <c:v>713.5</c:v>
                </c:pt>
                <c:pt idx="1428">
                  <c:v>714</c:v>
                </c:pt>
                <c:pt idx="1429">
                  <c:v>714.5</c:v>
                </c:pt>
                <c:pt idx="1430">
                  <c:v>715</c:v>
                </c:pt>
                <c:pt idx="1431">
                  <c:v>715.5</c:v>
                </c:pt>
                <c:pt idx="1432">
                  <c:v>716</c:v>
                </c:pt>
                <c:pt idx="1433">
                  <c:v>716.5</c:v>
                </c:pt>
                <c:pt idx="1434">
                  <c:v>717</c:v>
                </c:pt>
                <c:pt idx="1435">
                  <c:v>717.5</c:v>
                </c:pt>
                <c:pt idx="1436">
                  <c:v>718</c:v>
                </c:pt>
                <c:pt idx="1437">
                  <c:v>718.5</c:v>
                </c:pt>
                <c:pt idx="1438">
                  <c:v>719</c:v>
                </c:pt>
                <c:pt idx="1439">
                  <c:v>719.5</c:v>
                </c:pt>
                <c:pt idx="1440">
                  <c:v>720</c:v>
                </c:pt>
                <c:pt idx="1441">
                  <c:v>720.5</c:v>
                </c:pt>
                <c:pt idx="1442">
                  <c:v>721</c:v>
                </c:pt>
                <c:pt idx="1443">
                  <c:v>721.5</c:v>
                </c:pt>
                <c:pt idx="1444">
                  <c:v>722</c:v>
                </c:pt>
                <c:pt idx="1445">
                  <c:v>722.5</c:v>
                </c:pt>
                <c:pt idx="1446">
                  <c:v>723</c:v>
                </c:pt>
                <c:pt idx="1447">
                  <c:v>723.5</c:v>
                </c:pt>
                <c:pt idx="1448">
                  <c:v>724</c:v>
                </c:pt>
                <c:pt idx="1449">
                  <c:v>724.5</c:v>
                </c:pt>
                <c:pt idx="1450">
                  <c:v>725</c:v>
                </c:pt>
                <c:pt idx="1451">
                  <c:v>725.5</c:v>
                </c:pt>
                <c:pt idx="1452">
                  <c:v>726</c:v>
                </c:pt>
                <c:pt idx="1453">
                  <c:v>726.5</c:v>
                </c:pt>
                <c:pt idx="1454">
                  <c:v>727</c:v>
                </c:pt>
                <c:pt idx="1455">
                  <c:v>727.5</c:v>
                </c:pt>
                <c:pt idx="1456">
                  <c:v>728</c:v>
                </c:pt>
                <c:pt idx="1457">
                  <c:v>728.5</c:v>
                </c:pt>
                <c:pt idx="1458">
                  <c:v>729</c:v>
                </c:pt>
                <c:pt idx="1459">
                  <c:v>729.5</c:v>
                </c:pt>
                <c:pt idx="1460">
                  <c:v>730</c:v>
                </c:pt>
                <c:pt idx="1461">
                  <c:v>730.5</c:v>
                </c:pt>
                <c:pt idx="1462">
                  <c:v>731</c:v>
                </c:pt>
                <c:pt idx="1463">
                  <c:v>731.5</c:v>
                </c:pt>
                <c:pt idx="1464">
                  <c:v>732</c:v>
                </c:pt>
                <c:pt idx="1465">
                  <c:v>732.5</c:v>
                </c:pt>
                <c:pt idx="1466">
                  <c:v>733</c:v>
                </c:pt>
                <c:pt idx="1467">
                  <c:v>733.5</c:v>
                </c:pt>
                <c:pt idx="1468">
                  <c:v>734</c:v>
                </c:pt>
                <c:pt idx="1469">
                  <c:v>734.5</c:v>
                </c:pt>
                <c:pt idx="1470">
                  <c:v>735</c:v>
                </c:pt>
                <c:pt idx="1471">
                  <c:v>735.5</c:v>
                </c:pt>
                <c:pt idx="1472">
                  <c:v>736</c:v>
                </c:pt>
                <c:pt idx="1473">
                  <c:v>736.5</c:v>
                </c:pt>
                <c:pt idx="1474">
                  <c:v>737</c:v>
                </c:pt>
                <c:pt idx="1475">
                  <c:v>737.5</c:v>
                </c:pt>
                <c:pt idx="1476">
                  <c:v>738</c:v>
                </c:pt>
                <c:pt idx="1477">
                  <c:v>738.5</c:v>
                </c:pt>
                <c:pt idx="1478">
                  <c:v>739</c:v>
                </c:pt>
                <c:pt idx="1479">
                  <c:v>739.5</c:v>
                </c:pt>
                <c:pt idx="1480">
                  <c:v>740</c:v>
                </c:pt>
                <c:pt idx="1481">
                  <c:v>740.5</c:v>
                </c:pt>
                <c:pt idx="1482">
                  <c:v>741</c:v>
                </c:pt>
                <c:pt idx="1483">
                  <c:v>741.5</c:v>
                </c:pt>
                <c:pt idx="1484">
                  <c:v>742</c:v>
                </c:pt>
                <c:pt idx="1485">
                  <c:v>742.5</c:v>
                </c:pt>
                <c:pt idx="1486">
                  <c:v>743</c:v>
                </c:pt>
                <c:pt idx="1487">
                  <c:v>743.5</c:v>
                </c:pt>
                <c:pt idx="1488">
                  <c:v>744</c:v>
                </c:pt>
                <c:pt idx="1489">
                  <c:v>744.5</c:v>
                </c:pt>
                <c:pt idx="1490">
                  <c:v>745</c:v>
                </c:pt>
                <c:pt idx="1491">
                  <c:v>745.5</c:v>
                </c:pt>
                <c:pt idx="1492">
                  <c:v>746</c:v>
                </c:pt>
                <c:pt idx="1493">
                  <c:v>746.5</c:v>
                </c:pt>
                <c:pt idx="1494">
                  <c:v>747</c:v>
                </c:pt>
                <c:pt idx="1495">
                  <c:v>747.5</c:v>
                </c:pt>
                <c:pt idx="1496">
                  <c:v>748</c:v>
                </c:pt>
                <c:pt idx="1497">
                  <c:v>748.5</c:v>
                </c:pt>
                <c:pt idx="1498">
                  <c:v>749</c:v>
                </c:pt>
                <c:pt idx="1499">
                  <c:v>749.5</c:v>
                </c:pt>
                <c:pt idx="1500">
                  <c:v>750</c:v>
                </c:pt>
                <c:pt idx="1501">
                  <c:v>750.5</c:v>
                </c:pt>
                <c:pt idx="1502">
                  <c:v>751</c:v>
                </c:pt>
                <c:pt idx="1503">
                  <c:v>751.5</c:v>
                </c:pt>
                <c:pt idx="1504">
                  <c:v>752</c:v>
                </c:pt>
                <c:pt idx="1505">
                  <c:v>752.5</c:v>
                </c:pt>
                <c:pt idx="1506">
                  <c:v>753</c:v>
                </c:pt>
                <c:pt idx="1507">
                  <c:v>753.5</c:v>
                </c:pt>
                <c:pt idx="1508">
                  <c:v>754</c:v>
                </c:pt>
                <c:pt idx="1509">
                  <c:v>754.5</c:v>
                </c:pt>
                <c:pt idx="1510">
                  <c:v>755</c:v>
                </c:pt>
                <c:pt idx="1511">
                  <c:v>755.5</c:v>
                </c:pt>
                <c:pt idx="1512">
                  <c:v>756</c:v>
                </c:pt>
                <c:pt idx="1513">
                  <c:v>756.5</c:v>
                </c:pt>
                <c:pt idx="1514">
                  <c:v>757</c:v>
                </c:pt>
                <c:pt idx="1515">
                  <c:v>757.5</c:v>
                </c:pt>
                <c:pt idx="1516">
                  <c:v>758</c:v>
                </c:pt>
                <c:pt idx="1517">
                  <c:v>758.5</c:v>
                </c:pt>
                <c:pt idx="1518">
                  <c:v>759</c:v>
                </c:pt>
                <c:pt idx="1519">
                  <c:v>759.5</c:v>
                </c:pt>
                <c:pt idx="1520">
                  <c:v>760</c:v>
                </c:pt>
                <c:pt idx="1521">
                  <c:v>760.5</c:v>
                </c:pt>
                <c:pt idx="1522">
                  <c:v>761</c:v>
                </c:pt>
                <c:pt idx="1523">
                  <c:v>761.5</c:v>
                </c:pt>
                <c:pt idx="1524">
                  <c:v>762</c:v>
                </c:pt>
                <c:pt idx="1525">
                  <c:v>762.5</c:v>
                </c:pt>
                <c:pt idx="1526">
                  <c:v>763</c:v>
                </c:pt>
                <c:pt idx="1527">
                  <c:v>763.5</c:v>
                </c:pt>
                <c:pt idx="1528">
                  <c:v>764</c:v>
                </c:pt>
                <c:pt idx="1529">
                  <c:v>764.5</c:v>
                </c:pt>
                <c:pt idx="1530">
                  <c:v>765</c:v>
                </c:pt>
                <c:pt idx="1531">
                  <c:v>765.5</c:v>
                </c:pt>
                <c:pt idx="1532">
                  <c:v>766</c:v>
                </c:pt>
                <c:pt idx="1533">
                  <c:v>766.5</c:v>
                </c:pt>
                <c:pt idx="1534">
                  <c:v>767</c:v>
                </c:pt>
                <c:pt idx="1535">
                  <c:v>767.5</c:v>
                </c:pt>
                <c:pt idx="1536">
                  <c:v>768</c:v>
                </c:pt>
                <c:pt idx="1537">
                  <c:v>768.5</c:v>
                </c:pt>
                <c:pt idx="1538">
                  <c:v>769</c:v>
                </c:pt>
                <c:pt idx="1539">
                  <c:v>769.5</c:v>
                </c:pt>
                <c:pt idx="1540">
                  <c:v>770</c:v>
                </c:pt>
                <c:pt idx="1541">
                  <c:v>770.5</c:v>
                </c:pt>
                <c:pt idx="1542">
                  <c:v>771</c:v>
                </c:pt>
                <c:pt idx="1543">
                  <c:v>771.5</c:v>
                </c:pt>
                <c:pt idx="1544">
                  <c:v>772</c:v>
                </c:pt>
                <c:pt idx="1545">
                  <c:v>772.5</c:v>
                </c:pt>
                <c:pt idx="1546">
                  <c:v>773</c:v>
                </c:pt>
                <c:pt idx="1547">
                  <c:v>773.5</c:v>
                </c:pt>
                <c:pt idx="1548">
                  <c:v>774</c:v>
                </c:pt>
                <c:pt idx="1549">
                  <c:v>774.5</c:v>
                </c:pt>
                <c:pt idx="1550">
                  <c:v>775</c:v>
                </c:pt>
                <c:pt idx="1551">
                  <c:v>775.5</c:v>
                </c:pt>
                <c:pt idx="1552">
                  <c:v>776</c:v>
                </c:pt>
                <c:pt idx="1553">
                  <c:v>776.5</c:v>
                </c:pt>
                <c:pt idx="1554">
                  <c:v>777</c:v>
                </c:pt>
                <c:pt idx="1555">
                  <c:v>777.5</c:v>
                </c:pt>
                <c:pt idx="1556">
                  <c:v>778</c:v>
                </c:pt>
                <c:pt idx="1557">
                  <c:v>778.5</c:v>
                </c:pt>
                <c:pt idx="1558">
                  <c:v>779</c:v>
                </c:pt>
                <c:pt idx="1559">
                  <c:v>779.5</c:v>
                </c:pt>
                <c:pt idx="1560">
                  <c:v>780</c:v>
                </c:pt>
                <c:pt idx="1561">
                  <c:v>780.5</c:v>
                </c:pt>
                <c:pt idx="1562">
                  <c:v>781</c:v>
                </c:pt>
                <c:pt idx="1563">
                  <c:v>781.5</c:v>
                </c:pt>
                <c:pt idx="1564">
                  <c:v>782</c:v>
                </c:pt>
                <c:pt idx="1565">
                  <c:v>782.5</c:v>
                </c:pt>
                <c:pt idx="1566">
                  <c:v>783</c:v>
                </c:pt>
                <c:pt idx="1567">
                  <c:v>783.5</c:v>
                </c:pt>
                <c:pt idx="1568">
                  <c:v>784</c:v>
                </c:pt>
                <c:pt idx="1569">
                  <c:v>784.5</c:v>
                </c:pt>
                <c:pt idx="1570">
                  <c:v>785</c:v>
                </c:pt>
                <c:pt idx="1571">
                  <c:v>785.5</c:v>
                </c:pt>
                <c:pt idx="1572">
                  <c:v>786</c:v>
                </c:pt>
                <c:pt idx="1573">
                  <c:v>786.5</c:v>
                </c:pt>
                <c:pt idx="1574">
                  <c:v>787</c:v>
                </c:pt>
                <c:pt idx="1575">
                  <c:v>787.5</c:v>
                </c:pt>
                <c:pt idx="1576">
                  <c:v>788</c:v>
                </c:pt>
                <c:pt idx="1577">
                  <c:v>788.5</c:v>
                </c:pt>
                <c:pt idx="1578">
                  <c:v>789</c:v>
                </c:pt>
                <c:pt idx="1579">
                  <c:v>789.5</c:v>
                </c:pt>
                <c:pt idx="1580">
                  <c:v>790</c:v>
                </c:pt>
                <c:pt idx="1581">
                  <c:v>790.5</c:v>
                </c:pt>
                <c:pt idx="1582">
                  <c:v>791</c:v>
                </c:pt>
                <c:pt idx="1583">
                  <c:v>791.5</c:v>
                </c:pt>
                <c:pt idx="1584">
                  <c:v>792</c:v>
                </c:pt>
                <c:pt idx="1585">
                  <c:v>792.5</c:v>
                </c:pt>
                <c:pt idx="1586">
                  <c:v>793</c:v>
                </c:pt>
                <c:pt idx="1587">
                  <c:v>793.5</c:v>
                </c:pt>
                <c:pt idx="1588">
                  <c:v>794</c:v>
                </c:pt>
                <c:pt idx="1589">
                  <c:v>794.5</c:v>
                </c:pt>
                <c:pt idx="1590">
                  <c:v>795</c:v>
                </c:pt>
                <c:pt idx="1591">
                  <c:v>795.5</c:v>
                </c:pt>
                <c:pt idx="1592">
                  <c:v>796</c:v>
                </c:pt>
                <c:pt idx="1593">
                  <c:v>796.5</c:v>
                </c:pt>
                <c:pt idx="1594">
                  <c:v>797</c:v>
                </c:pt>
                <c:pt idx="1595">
                  <c:v>797.5</c:v>
                </c:pt>
                <c:pt idx="1596">
                  <c:v>798</c:v>
                </c:pt>
                <c:pt idx="1597">
                  <c:v>798.5</c:v>
                </c:pt>
                <c:pt idx="1598">
                  <c:v>799</c:v>
                </c:pt>
                <c:pt idx="1599">
                  <c:v>799.5</c:v>
                </c:pt>
                <c:pt idx="1600">
                  <c:v>800</c:v>
                </c:pt>
                <c:pt idx="1601">
                  <c:v>800.5</c:v>
                </c:pt>
                <c:pt idx="1602">
                  <c:v>801</c:v>
                </c:pt>
                <c:pt idx="1603">
                  <c:v>801.5</c:v>
                </c:pt>
                <c:pt idx="1604">
                  <c:v>802</c:v>
                </c:pt>
                <c:pt idx="1605">
                  <c:v>802.5</c:v>
                </c:pt>
                <c:pt idx="1606">
                  <c:v>803</c:v>
                </c:pt>
                <c:pt idx="1607">
                  <c:v>803.5</c:v>
                </c:pt>
                <c:pt idx="1608">
                  <c:v>804</c:v>
                </c:pt>
                <c:pt idx="1609">
                  <c:v>804.5</c:v>
                </c:pt>
                <c:pt idx="1610">
                  <c:v>805</c:v>
                </c:pt>
                <c:pt idx="1611">
                  <c:v>805.5</c:v>
                </c:pt>
                <c:pt idx="1612">
                  <c:v>806</c:v>
                </c:pt>
                <c:pt idx="1613">
                  <c:v>806.5</c:v>
                </c:pt>
                <c:pt idx="1614">
                  <c:v>807</c:v>
                </c:pt>
                <c:pt idx="1615">
                  <c:v>807.5</c:v>
                </c:pt>
                <c:pt idx="1616">
                  <c:v>808</c:v>
                </c:pt>
                <c:pt idx="1617">
                  <c:v>808.5</c:v>
                </c:pt>
                <c:pt idx="1618">
                  <c:v>809</c:v>
                </c:pt>
                <c:pt idx="1619">
                  <c:v>809.5</c:v>
                </c:pt>
                <c:pt idx="1620">
                  <c:v>810</c:v>
                </c:pt>
                <c:pt idx="1621">
                  <c:v>810.5</c:v>
                </c:pt>
                <c:pt idx="1622">
                  <c:v>811</c:v>
                </c:pt>
                <c:pt idx="1623">
                  <c:v>811.5</c:v>
                </c:pt>
                <c:pt idx="1624">
                  <c:v>812</c:v>
                </c:pt>
                <c:pt idx="1625">
                  <c:v>812.5</c:v>
                </c:pt>
                <c:pt idx="1626">
                  <c:v>813</c:v>
                </c:pt>
                <c:pt idx="1627">
                  <c:v>813.5</c:v>
                </c:pt>
                <c:pt idx="1628">
                  <c:v>814</c:v>
                </c:pt>
                <c:pt idx="1629">
                  <c:v>814.5</c:v>
                </c:pt>
                <c:pt idx="1630">
                  <c:v>815</c:v>
                </c:pt>
                <c:pt idx="1631">
                  <c:v>815.5</c:v>
                </c:pt>
                <c:pt idx="1632">
                  <c:v>816</c:v>
                </c:pt>
                <c:pt idx="1633">
                  <c:v>816.5</c:v>
                </c:pt>
                <c:pt idx="1634">
                  <c:v>817</c:v>
                </c:pt>
                <c:pt idx="1635">
                  <c:v>817.5</c:v>
                </c:pt>
                <c:pt idx="1636">
                  <c:v>818</c:v>
                </c:pt>
                <c:pt idx="1637">
                  <c:v>818.5</c:v>
                </c:pt>
                <c:pt idx="1638">
                  <c:v>819</c:v>
                </c:pt>
                <c:pt idx="1639">
                  <c:v>819.5</c:v>
                </c:pt>
                <c:pt idx="1640">
                  <c:v>820</c:v>
                </c:pt>
                <c:pt idx="1641">
                  <c:v>820.5</c:v>
                </c:pt>
                <c:pt idx="1642">
                  <c:v>821</c:v>
                </c:pt>
                <c:pt idx="1643">
                  <c:v>821.5</c:v>
                </c:pt>
                <c:pt idx="1644">
                  <c:v>822</c:v>
                </c:pt>
                <c:pt idx="1645">
                  <c:v>822.5</c:v>
                </c:pt>
                <c:pt idx="1646">
                  <c:v>823</c:v>
                </c:pt>
                <c:pt idx="1647">
                  <c:v>823.5</c:v>
                </c:pt>
                <c:pt idx="1648">
                  <c:v>824</c:v>
                </c:pt>
                <c:pt idx="1649">
                  <c:v>824.5</c:v>
                </c:pt>
                <c:pt idx="1650">
                  <c:v>825</c:v>
                </c:pt>
                <c:pt idx="1651">
                  <c:v>825.5</c:v>
                </c:pt>
                <c:pt idx="1652">
                  <c:v>826</c:v>
                </c:pt>
                <c:pt idx="1653">
                  <c:v>826.5</c:v>
                </c:pt>
                <c:pt idx="1654">
                  <c:v>827</c:v>
                </c:pt>
                <c:pt idx="1655">
                  <c:v>827.5</c:v>
                </c:pt>
                <c:pt idx="1656">
                  <c:v>828</c:v>
                </c:pt>
                <c:pt idx="1657">
                  <c:v>828.5</c:v>
                </c:pt>
                <c:pt idx="1658">
                  <c:v>829</c:v>
                </c:pt>
                <c:pt idx="1659">
                  <c:v>829.5</c:v>
                </c:pt>
                <c:pt idx="1660">
                  <c:v>830</c:v>
                </c:pt>
                <c:pt idx="1661">
                  <c:v>830.5</c:v>
                </c:pt>
                <c:pt idx="1662">
                  <c:v>831</c:v>
                </c:pt>
                <c:pt idx="1663">
                  <c:v>831.5</c:v>
                </c:pt>
                <c:pt idx="1664">
                  <c:v>832</c:v>
                </c:pt>
                <c:pt idx="1665">
                  <c:v>832.5</c:v>
                </c:pt>
                <c:pt idx="1666">
                  <c:v>833</c:v>
                </c:pt>
                <c:pt idx="1667">
                  <c:v>833.5</c:v>
                </c:pt>
                <c:pt idx="1668">
                  <c:v>834</c:v>
                </c:pt>
                <c:pt idx="1669">
                  <c:v>834.5</c:v>
                </c:pt>
                <c:pt idx="1670">
                  <c:v>835</c:v>
                </c:pt>
                <c:pt idx="1671">
                  <c:v>835.5</c:v>
                </c:pt>
                <c:pt idx="1672">
                  <c:v>836</c:v>
                </c:pt>
                <c:pt idx="1673">
                  <c:v>836.5</c:v>
                </c:pt>
                <c:pt idx="1674">
                  <c:v>837</c:v>
                </c:pt>
                <c:pt idx="1675">
                  <c:v>837.5</c:v>
                </c:pt>
                <c:pt idx="1676">
                  <c:v>838</c:v>
                </c:pt>
                <c:pt idx="1677">
                  <c:v>838.5</c:v>
                </c:pt>
                <c:pt idx="1678">
                  <c:v>839</c:v>
                </c:pt>
                <c:pt idx="1679">
                  <c:v>839.5</c:v>
                </c:pt>
                <c:pt idx="1680">
                  <c:v>840</c:v>
                </c:pt>
                <c:pt idx="1681">
                  <c:v>840.5</c:v>
                </c:pt>
                <c:pt idx="1682">
                  <c:v>841</c:v>
                </c:pt>
                <c:pt idx="1683">
                  <c:v>841.5</c:v>
                </c:pt>
                <c:pt idx="1684">
                  <c:v>842</c:v>
                </c:pt>
                <c:pt idx="1685">
                  <c:v>842.5</c:v>
                </c:pt>
                <c:pt idx="1686">
                  <c:v>843</c:v>
                </c:pt>
                <c:pt idx="1687">
                  <c:v>843.5</c:v>
                </c:pt>
                <c:pt idx="1688">
                  <c:v>844</c:v>
                </c:pt>
                <c:pt idx="1689">
                  <c:v>844.5</c:v>
                </c:pt>
                <c:pt idx="1690">
                  <c:v>845</c:v>
                </c:pt>
                <c:pt idx="1691">
                  <c:v>845.5</c:v>
                </c:pt>
                <c:pt idx="1692">
                  <c:v>846</c:v>
                </c:pt>
                <c:pt idx="1693">
                  <c:v>846.5</c:v>
                </c:pt>
                <c:pt idx="1694">
                  <c:v>847</c:v>
                </c:pt>
                <c:pt idx="1695">
                  <c:v>847.5</c:v>
                </c:pt>
                <c:pt idx="1696">
                  <c:v>848</c:v>
                </c:pt>
                <c:pt idx="1697">
                  <c:v>848.5</c:v>
                </c:pt>
                <c:pt idx="1698">
                  <c:v>849</c:v>
                </c:pt>
                <c:pt idx="1699">
                  <c:v>849.5</c:v>
                </c:pt>
                <c:pt idx="1700">
                  <c:v>850</c:v>
                </c:pt>
                <c:pt idx="1701">
                  <c:v>850.5</c:v>
                </c:pt>
                <c:pt idx="1702">
                  <c:v>851</c:v>
                </c:pt>
                <c:pt idx="1703">
                  <c:v>851.5</c:v>
                </c:pt>
                <c:pt idx="1704">
                  <c:v>852</c:v>
                </c:pt>
                <c:pt idx="1705">
                  <c:v>852.5</c:v>
                </c:pt>
                <c:pt idx="1706">
                  <c:v>853</c:v>
                </c:pt>
                <c:pt idx="1707">
                  <c:v>853.5</c:v>
                </c:pt>
                <c:pt idx="1708">
                  <c:v>854</c:v>
                </c:pt>
                <c:pt idx="1709">
                  <c:v>854.5</c:v>
                </c:pt>
                <c:pt idx="1710">
                  <c:v>855</c:v>
                </c:pt>
                <c:pt idx="1711">
                  <c:v>855.5</c:v>
                </c:pt>
                <c:pt idx="1712">
                  <c:v>856</c:v>
                </c:pt>
                <c:pt idx="1713">
                  <c:v>856.5</c:v>
                </c:pt>
                <c:pt idx="1714">
                  <c:v>857</c:v>
                </c:pt>
                <c:pt idx="1715">
                  <c:v>857.5</c:v>
                </c:pt>
                <c:pt idx="1716">
                  <c:v>858</c:v>
                </c:pt>
                <c:pt idx="1717">
                  <c:v>858.5</c:v>
                </c:pt>
                <c:pt idx="1718">
                  <c:v>859</c:v>
                </c:pt>
                <c:pt idx="1719">
                  <c:v>859.5</c:v>
                </c:pt>
                <c:pt idx="1720">
                  <c:v>860</c:v>
                </c:pt>
                <c:pt idx="1721">
                  <c:v>860.5</c:v>
                </c:pt>
                <c:pt idx="1722">
                  <c:v>861</c:v>
                </c:pt>
                <c:pt idx="1723">
                  <c:v>861.5</c:v>
                </c:pt>
                <c:pt idx="1724">
                  <c:v>862</c:v>
                </c:pt>
                <c:pt idx="1725">
                  <c:v>862.5</c:v>
                </c:pt>
                <c:pt idx="1726">
                  <c:v>863</c:v>
                </c:pt>
                <c:pt idx="1727">
                  <c:v>863.5</c:v>
                </c:pt>
                <c:pt idx="1728">
                  <c:v>864</c:v>
                </c:pt>
                <c:pt idx="1729">
                  <c:v>864.5</c:v>
                </c:pt>
                <c:pt idx="1730">
                  <c:v>865</c:v>
                </c:pt>
                <c:pt idx="1731">
                  <c:v>865.5</c:v>
                </c:pt>
                <c:pt idx="1732">
                  <c:v>866</c:v>
                </c:pt>
                <c:pt idx="1733">
                  <c:v>866.5</c:v>
                </c:pt>
                <c:pt idx="1734">
                  <c:v>867</c:v>
                </c:pt>
                <c:pt idx="1735">
                  <c:v>867.5</c:v>
                </c:pt>
                <c:pt idx="1736">
                  <c:v>868</c:v>
                </c:pt>
                <c:pt idx="1737">
                  <c:v>868.5</c:v>
                </c:pt>
                <c:pt idx="1738">
                  <c:v>869</c:v>
                </c:pt>
                <c:pt idx="1739">
                  <c:v>869.5</c:v>
                </c:pt>
                <c:pt idx="1740">
                  <c:v>870</c:v>
                </c:pt>
                <c:pt idx="1741">
                  <c:v>870.5</c:v>
                </c:pt>
                <c:pt idx="1742">
                  <c:v>871</c:v>
                </c:pt>
                <c:pt idx="1743">
                  <c:v>871.5</c:v>
                </c:pt>
                <c:pt idx="1744">
                  <c:v>872</c:v>
                </c:pt>
                <c:pt idx="1745">
                  <c:v>872.5</c:v>
                </c:pt>
                <c:pt idx="1746">
                  <c:v>873</c:v>
                </c:pt>
                <c:pt idx="1747">
                  <c:v>873.5</c:v>
                </c:pt>
                <c:pt idx="1748">
                  <c:v>874</c:v>
                </c:pt>
                <c:pt idx="1749">
                  <c:v>874.5</c:v>
                </c:pt>
                <c:pt idx="1750">
                  <c:v>875</c:v>
                </c:pt>
                <c:pt idx="1751">
                  <c:v>875.5</c:v>
                </c:pt>
                <c:pt idx="1752">
                  <c:v>876</c:v>
                </c:pt>
                <c:pt idx="1753">
                  <c:v>876.5</c:v>
                </c:pt>
                <c:pt idx="1754">
                  <c:v>877</c:v>
                </c:pt>
                <c:pt idx="1755">
                  <c:v>877.5</c:v>
                </c:pt>
                <c:pt idx="1756">
                  <c:v>878</c:v>
                </c:pt>
                <c:pt idx="1757">
                  <c:v>878.5</c:v>
                </c:pt>
                <c:pt idx="1758">
                  <c:v>879</c:v>
                </c:pt>
                <c:pt idx="1759">
                  <c:v>879.5</c:v>
                </c:pt>
                <c:pt idx="1760">
                  <c:v>880</c:v>
                </c:pt>
                <c:pt idx="1761">
                  <c:v>880.5</c:v>
                </c:pt>
                <c:pt idx="1762">
                  <c:v>881</c:v>
                </c:pt>
                <c:pt idx="1763">
                  <c:v>881.5</c:v>
                </c:pt>
                <c:pt idx="1764">
                  <c:v>882</c:v>
                </c:pt>
                <c:pt idx="1765">
                  <c:v>882.5</c:v>
                </c:pt>
                <c:pt idx="1766">
                  <c:v>883</c:v>
                </c:pt>
                <c:pt idx="1767">
                  <c:v>883.5</c:v>
                </c:pt>
                <c:pt idx="1768">
                  <c:v>884</c:v>
                </c:pt>
                <c:pt idx="1769">
                  <c:v>884.5</c:v>
                </c:pt>
                <c:pt idx="1770">
                  <c:v>885</c:v>
                </c:pt>
                <c:pt idx="1771">
                  <c:v>885.5</c:v>
                </c:pt>
                <c:pt idx="1772">
                  <c:v>886</c:v>
                </c:pt>
                <c:pt idx="1773">
                  <c:v>886.5</c:v>
                </c:pt>
                <c:pt idx="1774">
                  <c:v>887</c:v>
                </c:pt>
                <c:pt idx="1775">
                  <c:v>887.5</c:v>
                </c:pt>
                <c:pt idx="1776">
                  <c:v>888</c:v>
                </c:pt>
                <c:pt idx="1777">
                  <c:v>888.5</c:v>
                </c:pt>
                <c:pt idx="1778">
                  <c:v>889</c:v>
                </c:pt>
                <c:pt idx="1779">
                  <c:v>889.5</c:v>
                </c:pt>
                <c:pt idx="1780">
                  <c:v>890</c:v>
                </c:pt>
                <c:pt idx="1781">
                  <c:v>890.5</c:v>
                </c:pt>
                <c:pt idx="1782">
                  <c:v>891</c:v>
                </c:pt>
                <c:pt idx="1783">
                  <c:v>891.5</c:v>
                </c:pt>
                <c:pt idx="1784">
                  <c:v>892</c:v>
                </c:pt>
                <c:pt idx="1785">
                  <c:v>892.5</c:v>
                </c:pt>
                <c:pt idx="1786">
                  <c:v>893</c:v>
                </c:pt>
                <c:pt idx="1787">
                  <c:v>893.5</c:v>
                </c:pt>
                <c:pt idx="1788">
                  <c:v>894</c:v>
                </c:pt>
                <c:pt idx="1789">
                  <c:v>894.5</c:v>
                </c:pt>
                <c:pt idx="1790">
                  <c:v>895</c:v>
                </c:pt>
                <c:pt idx="1791">
                  <c:v>895.5</c:v>
                </c:pt>
                <c:pt idx="1792">
                  <c:v>896</c:v>
                </c:pt>
                <c:pt idx="1793">
                  <c:v>896.5</c:v>
                </c:pt>
                <c:pt idx="1794">
                  <c:v>897</c:v>
                </c:pt>
                <c:pt idx="1795">
                  <c:v>897.5</c:v>
                </c:pt>
                <c:pt idx="1796">
                  <c:v>898</c:v>
                </c:pt>
                <c:pt idx="1797">
                  <c:v>898.5</c:v>
                </c:pt>
                <c:pt idx="1798">
                  <c:v>899</c:v>
                </c:pt>
                <c:pt idx="1799">
                  <c:v>899.5</c:v>
                </c:pt>
                <c:pt idx="1800">
                  <c:v>900</c:v>
                </c:pt>
                <c:pt idx="1801">
                  <c:v>900.5</c:v>
                </c:pt>
                <c:pt idx="1802">
                  <c:v>901</c:v>
                </c:pt>
                <c:pt idx="1803">
                  <c:v>901.5</c:v>
                </c:pt>
                <c:pt idx="1804">
                  <c:v>902</c:v>
                </c:pt>
                <c:pt idx="1805">
                  <c:v>902.5</c:v>
                </c:pt>
                <c:pt idx="1806">
                  <c:v>903</c:v>
                </c:pt>
                <c:pt idx="1807">
                  <c:v>903.5</c:v>
                </c:pt>
                <c:pt idx="1808">
                  <c:v>904</c:v>
                </c:pt>
                <c:pt idx="1809">
                  <c:v>904.5</c:v>
                </c:pt>
                <c:pt idx="1810">
                  <c:v>905</c:v>
                </c:pt>
                <c:pt idx="1811">
                  <c:v>905.5</c:v>
                </c:pt>
                <c:pt idx="1812">
                  <c:v>906</c:v>
                </c:pt>
                <c:pt idx="1813">
                  <c:v>906.5</c:v>
                </c:pt>
                <c:pt idx="1814">
                  <c:v>907</c:v>
                </c:pt>
                <c:pt idx="1815">
                  <c:v>907.5</c:v>
                </c:pt>
                <c:pt idx="1816">
                  <c:v>908</c:v>
                </c:pt>
                <c:pt idx="1817">
                  <c:v>908.5</c:v>
                </c:pt>
                <c:pt idx="1818">
                  <c:v>909</c:v>
                </c:pt>
                <c:pt idx="1819">
                  <c:v>909.5</c:v>
                </c:pt>
                <c:pt idx="1820">
                  <c:v>910</c:v>
                </c:pt>
                <c:pt idx="1821">
                  <c:v>910.5</c:v>
                </c:pt>
                <c:pt idx="1822">
                  <c:v>911</c:v>
                </c:pt>
                <c:pt idx="1823">
                  <c:v>911.5</c:v>
                </c:pt>
                <c:pt idx="1824">
                  <c:v>912</c:v>
                </c:pt>
                <c:pt idx="1825">
                  <c:v>912.5</c:v>
                </c:pt>
                <c:pt idx="1826">
                  <c:v>913</c:v>
                </c:pt>
                <c:pt idx="1827">
                  <c:v>913.5</c:v>
                </c:pt>
                <c:pt idx="1828">
                  <c:v>914</c:v>
                </c:pt>
                <c:pt idx="1829">
                  <c:v>914.5</c:v>
                </c:pt>
                <c:pt idx="1830">
                  <c:v>915</c:v>
                </c:pt>
                <c:pt idx="1831">
                  <c:v>915.5</c:v>
                </c:pt>
                <c:pt idx="1832">
                  <c:v>916</c:v>
                </c:pt>
                <c:pt idx="1833">
                  <c:v>916.5</c:v>
                </c:pt>
                <c:pt idx="1834">
                  <c:v>917</c:v>
                </c:pt>
                <c:pt idx="1835">
                  <c:v>917.5</c:v>
                </c:pt>
                <c:pt idx="1836">
                  <c:v>918</c:v>
                </c:pt>
                <c:pt idx="1837">
                  <c:v>918.5</c:v>
                </c:pt>
                <c:pt idx="1838">
                  <c:v>919</c:v>
                </c:pt>
                <c:pt idx="1839">
                  <c:v>919.5</c:v>
                </c:pt>
                <c:pt idx="1840">
                  <c:v>920</c:v>
                </c:pt>
                <c:pt idx="1841">
                  <c:v>920.5</c:v>
                </c:pt>
                <c:pt idx="1842">
                  <c:v>921</c:v>
                </c:pt>
                <c:pt idx="1843">
                  <c:v>921.5</c:v>
                </c:pt>
                <c:pt idx="1844">
                  <c:v>922</c:v>
                </c:pt>
                <c:pt idx="1845">
                  <c:v>922.5</c:v>
                </c:pt>
                <c:pt idx="1846">
                  <c:v>923</c:v>
                </c:pt>
                <c:pt idx="1847">
                  <c:v>923.5</c:v>
                </c:pt>
                <c:pt idx="1848">
                  <c:v>924</c:v>
                </c:pt>
                <c:pt idx="1849">
                  <c:v>924.5</c:v>
                </c:pt>
                <c:pt idx="1850">
                  <c:v>925</c:v>
                </c:pt>
                <c:pt idx="1851">
                  <c:v>925.5</c:v>
                </c:pt>
                <c:pt idx="1852">
                  <c:v>926</c:v>
                </c:pt>
                <c:pt idx="1853">
                  <c:v>926.5</c:v>
                </c:pt>
                <c:pt idx="1854">
                  <c:v>927</c:v>
                </c:pt>
                <c:pt idx="1855">
                  <c:v>927.5</c:v>
                </c:pt>
                <c:pt idx="1856">
                  <c:v>928</c:v>
                </c:pt>
                <c:pt idx="1857">
                  <c:v>928.5</c:v>
                </c:pt>
                <c:pt idx="1858">
                  <c:v>929</c:v>
                </c:pt>
                <c:pt idx="1859">
                  <c:v>929.5</c:v>
                </c:pt>
                <c:pt idx="1860">
                  <c:v>930</c:v>
                </c:pt>
                <c:pt idx="1861">
                  <c:v>930.5</c:v>
                </c:pt>
                <c:pt idx="1862">
                  <c:v>931</c:v>
                </c:pt>
                <c:pt idx="1863">
                  <c:v>931.5</c:v>
                </c:pt>
                <c:pt idx="1864">
                  <c:v>932</c:v>
                </c:pt>
                <c:pt idx="1865">
                  <c:v>932.5</c:v>
                </c:pt>
                <c:pt idx="1866">
                  <c:v>933</c:v>
                </c:pt>
                <c:pt idx="1867">
                  <c:v>933.5</c:v>
                </c:pt>
                <c:pt idx="1868">
                  <c:v>934</c:v>
                </c:pt>
                <c:pt idx="1869">
                  <c:v>934.5</c:v>
                </c:pt>
                <c:pt idx="1870">
                  <c:v>935</c:v>
                </c:pt>
                <c:pt idx="1871">
                  <c:v>935.5</c:v>
                </c:pt>
                <c:pt idx="1872">
                  <c:v>936</c:v>
                </c:pt>
                <c:pt idx="1873">
                  <c:v>936.5</c:v>
                </c:pt>
                <c:pt idx="1874">
                  <c:v>937</c:v>
                </c:pt>
                <c:pt idx="1875">
                  <c:v>937.5</c:v>
                </c:pt>
                <c:pt idx="1876">
                  <c:v>938</c:v>
                </c:pt>
                <c:pt idx="1877">
                  <c:v>938.5</c:v>
                </c:pt>
                <c:pt idx="1878">
                  <c:v>939</c:v>
                </c:pt>
                <c:pt idx="1879">
                  <c:v>939.5</c:v>
                </c:pt>
                <c:pt idx="1880">
                  <c:v>940</c:v>
                </c:pt>
                <c:pt idx="1881">
                  <c:v>940.5</c:v>
                </c:pt>
                <c:pt idx="1882">
                  <c:v>941</c:v>
                </c:pt>
                <c:pt idx="1883">
                  <c:v>941.5</c:v>
                </c:pt>
                <c:pt idx="1884">
                  <c:v>942</c:v>
                </c:pt>
                <c:pt idx="1885">
                  <c:v>942.5</c:v>
                </c:pt>
                <c:pt idx="1886">
                  <c:v>943</c:v>
                </c:pt>
                <c:pt idx="1887">
                  <c:v>943.5</c:v>
                </c:pt>
                <c:pt idx="1888">
                  <c:v>944</c:v>
                </c:pt>
                <c:pt idx="1889">
                  <c:v>944.5</c:v>
                </c:pt>
                <c:pt idx="1890">
                  <c:v>945</c:v>
                </c:pt>
                <c:pt idx="1891">
                  <c:v>945.5</c:v>
                </c:pt>
                <c:pt idx="1892">
                  <c:v>946</c:v>
                </c:pt>
                <c:pt idx="1893">
                  <c:v>946.5</c:v>
                </c:pt>
                <c:pt idx="1894">
                  <c:v>947</c:v>
                </c:pt>
                <c:pt idx="1895">
                  <c:v>947.5</c:v>
                </c:pt>
                <c:pt idx="1896">
                  <c:v>948</c:v>
                </c:pt>
                <c:pt idx="1897">
                  <c:v>948.5</c:v>
                </c:pt>
                <c:pt idx="1898">
                  <c:v>949</c:v>
                </c:pt>
                <c:pt idx="1899">
                  <c:v>949.5</c:v>
                </c:pt>
                <c:pt idx="1900">
                  <c:v>950</c:v>
                </c:pt>
                <c:pt idx="1901">
                  <c:v>950.5</c:v>
                </c:pt>
                <c:pt idx="1902">
                  <c:v>951</c:v>
                </c:pt>
                <c:pt idx="1903">
                  <c:v>951.5</c:v>
                </c:pt>
                <c:pt idx="1904">
                  <c:v>952</c:v>
                </c:pt>
                <c:pt idx="1905">
                  <c:v>952.5</c:v>
                </c:pt>
                <c:pt idx="1906">
                  <c:v>953</c:v>
                </c:pt>
                <c:pt idx="1907">
                  <c:v>953.5</c:v>
                </c:pt>
                <c:pt idx="1908">
                  <c:v>954</c:v>
                </c:pt>
                <c:pt idx="1909">
                  <c:v>954.5</c:v>
                </c:pt>
                <c:pt idx="1910">
                  <c:v>955</c:v>
                </c:pt>
                <c:pt idx="1911">
                  <c:v>955.5</c:v>
                </c:pt>
                <c:pt idx="1912">
                  <c:v>956</c:v>
                </c:pt>
                <c:pt idx="1913">
                  <c:v>956.5</c:v>
                </c:pt>
                <c:pt idx="1914">
                  <c:v>957</c:v>
                </c:pt>
                <c:pt idx="1915">
                  <c:v>957.5</c:v>
                </c:pt>
                <c:pt idx="1916">
                  <c:v>958</c:v>
                </c:pt>
                <c:pt idx="1917">
                  <c:v>958.5</c:v>
                </c:pt>
                <c:pt idx="1918">
                  <c:v>959</c:v>
                </c:pt>
                <c:pt idx="1919">
                  <c:v>959.5</c:v>
                </c:pt>
                <c:pt idx="1920">
                  <c:v>960</c:v>
                </c:pt>
                <c:pt idx="1921">
                  <c:v>960.5</c:v>
                </c:pt>
                <c:pt idx="1922">
                  <c:v>961</c:v>
                </c:pt>
                <c:pt idx="1923">
                  <c:v>961.5</c:v>
                </c:pt>
                <c:pt idx="1924">
                  <c:v>962</c:v>
                </c:pt>
                <c:pt idx="1925">
                  <c:v>962.5</c:v>
                </c:pt>
                <c:pt idx="1926">
                  <c:v>963</c:v>
                </c:pt>
                <c:pt idx="1927">
                  <c:v>963.5</c:v>
                </c:pt>
                <c:pt idx="1928">
                  <c:v>964</c:v>
                </c:pt>
                <c:pt idx="1929">
                  <c:v>964.5</c:v>
                </c:pt>
                <c:pt idx="1930">
                  <c:v>965</c:v>
                </c:pt>
                <c:pt idx="1931">
                  <c:v>965.5</c:v>
                </c:pt>
                <c:pt idx="1932">
                  <c:v>966</c:v>
                </c:pt>
                <c:pt idx="1933">
                  <c:v>966.5</c:v>
                </c:pt>
                <c:pt idx="1934">
                  <c:v>967</c:v>
                </c:pt>
                <c:pt idx="1935">
                  <c:v>967.5</c:v>
                </c:pt>
                <c:pt idx="1936">
                  <c:v>968</c:v>
                </c:pt>
                <c:pt idx="1937">
                  <c:v>968.5</c:v>
                </c:pt>
                <c:pt idx="1938">
                  <c:v>969</c:v>
                </c:pt>
                <c:pt idx="1939">
                  <c:v>969.5</c:v>
                </c:pt>
                <c:pt idx="1940">
                  <c:v>970</c:v>
                </c:pt>
                <c:pt idx="1941">
                  <c:v>970.5</c:v>
                </c:pt>
                <c:pt idx="1942">
                  <c:v>971</c:v>
                </c:pt>
                <c:pt idx="1943">
                  <c:v>971.5</c:v>
                </c:pt>
                <c:pt idx="1944">
                  <c:v>972</c:v>
                </c:pt>
                <c:pt idx="1945">
                  <c:v>972.5</c:v>
                </c:pt>
                <c:pt idx="1946">
                  <c:v>973</c:v>
                </c:pt>
                <c:pt idx="1947">
                  <c:v>973.5</c:v>
                </c:pt>
                <c:pt idx="1948">
                  <c:v>974</c:v>
                </c:pt>
                <c:pt idx="1949">
                  <c:v>974.5</c:v>
                </c:pt>
                <c:pt idx="1950">
                  <c:v>975</c:v>
                </c:pt>
                <c:pt idx="1951">
                  <c:v>975.5</c:v>
                </c:pt>
                <c:pt idx="1952">
                  <c:v>976</c:v>
                </c:pt>
                <c:pt idx="1953">
                  <c:v>976.5</c:v>
                </c:pt>
                <c:pt idx="1954">
                  <c:v>977</c:v>
                </c:pt>
                <c:pt idx="1955">
                  <c:v>977.5</c:v>
                </c:pt>
                <c:pt idx="1956">
                  <c:v>978</c:v>
                </c:pt>
                <c:pt idx="1957">
                  <c:v>978.5</c:v>
                </c:pt>
                <c:pt idx="1958">
                  <c:v>979</c:v>
                </c:pt>
                <c:pt idx="1959">
                  <c:v>979.5</c:v>
                </c:pt>
                <c:pt idx="1960">
                  <c:v>980</c:v>
                </c:pt>
                <c:pt idx="1961">
                  <c:v>980.5</c:v>
                </c:pt>
                <c:pt idx="1962">
                  <c:v>981</c:v>
                </c:pt>
                <c:pt idx="1963">
                  <c:v>981.5</c:v>
                </c:pt>
                <c:pt idx="1964">
                  <c:v>982</c:v>
                </c:pt>
                <c:pt idx="1965">
                  <c:v>982.5</c:v>
                </c:pt>
                <c:pt idx="1966">
                  <c:v>983</c:v>
                </c:pt>
                <c:pt idx="1967">
                  <c:v>983.5</c:v>
                </c:pt>
                <c:pt idx="1968">
                  <c:v>984</c:v>
                </c:pt>
                <c:pt idx="1969">
                  <c:v>984.5</c:v>
                </c:pt>
                <c:pt idx="1970">
                  <c:v>985</c:v>
                </c:pt>
                <c:pt idx="1971">
                  <c:v>985.5</c:v>
                </c:pt>
                <c:pt idx="1972">
                  <c:v>986</c:v>
                </c:pt>
                <c:pt idx="1973">
                  <c:v>986.5</c:v>
                </c:pt>
                <c:pt idx="1974">
                  <c:v>987</c:v>
                </c:pt>
                <c:pt idx="1975">
                  <c:v>987.5</c:v>
                </c:pt>
                <c:pt idx="1976">
                  <c:v>988</c:v>
                </c:pt>
                <c:pt idx="1977">
                  <c:v>988.5</c:v>
                </c:pt>
                <c:pt idx="1978">
                  <c:v>989</c:v>
                </c:pt>
                <c:pt idx="1979">
                  <c:v>989.5</c:v>
                </c:pt>
                <c:pt idx="1980">
                  <c:v>990</c:v>
                </c:pt>
                <c:pt idx="1981">
                  <c:v>990.5</c:v>
                </c:pt>
                <c:pt idx="1982">
                  <c:v>991</c:v>
                </c:pt>
                <c:pt idx="1983">
                  <c:v>991.5</c:v>
                </c:pt>
                <c:pt idx="1984">
                  <c:v>992</c:v>
                </c:pt>
                <c:pt idx="1985">
                  <c:v>992.5</c:v>
                </c:pt>
                <c:pt idx="1986">
                  <c:v>993</c:v>
                </c:pt>
                <c:pt idx="1987">
                  <c:v>993.5</c:v>
                </c:pt>
                <c:pt idx="1988">
                  <c:v>994</c:v>
                </c:pt>
                <c:pt idx="1989">
                  <c:v>994.5</c:v>
                </c:pt>
                <c:pt idx="1990">
                  <c:v>995</c:v>
                </c:pt>
                <c:pt idx="1991">
                  <c:v>995.5</c:v>
                </c:pt>
                <c:pt idx="1992">
                  <c:v>996</c:v>
                </c:pt>
                <c:pt idx="1993">
                  <c:v>996.5</c:v>
                </c:pt>
                <c:pt idx="1994">
                  <c:v>997</c:v>
                </c:pt>
                <c:pt idx="1995">
                  <c:v>997.5</c:v>
                </c:pt>
                <c:pt idx="1996">
                  <c:v>998</c:v>
                </c:pt>
                <c:pt idx="1997">
                  <c:v>998.5</c:v>
                </c:pt>
                <c:pt idx="1998">
                  <c:v>999</c:v>
                </c:pt>
                <c:pt idx="1999">
                  <c:v>999.5</c:v>
                </c:pt>
                <c:pt idx="2000">
                  <c:v>1000</c:v>
                </c:pt>
                <c:pt idx="2001">
                  <c:v>1000.5</c:v>
                </c:pt>
                <c:pt idx="2002">
                  <c:v>1001</c:v>
                </c:pt>
                <c:pt idx="2003">
                  <c:v>1001.5</c:v>
                </c:pt>
                <c:pt idx="2004">
                  <c:v>1002</c:v>
                </c:pt>
                <c:pt idx="2005">
                  <c:v>1002.5</c:v>
                </c:pt>
                <c:pt idx="2006">
                  <c:v>1003</c:v>
                </c:pt>
                <c:pt idx="2007">
                  <c:v>1003.5</c:v>
                </c:pt>
                <c:pt idx="2008">
                  <c:v>1004</c:v>
                </c:pt>
                <c:pt idx="2009">
                  <c:v>1004.5</c:v>
                </c:pt>
                <c:pt idx="2010">
                  <c:v>1005</c:v>
                </c:pt>
                <c:pt idx="2011">
                  <c:v>1005.5</c:v>
                </c:pt>
                <c:pt idx="2012">
                  <c:v>1006</c:v>
                </c:pt>
                <c:pt idx="2013">
                  <c:v>1006.5</c:v>
                </c:pt>
                <c:pt idx="2014">
                  <c:v>1007</c:v>
                </c:pt>
                <c:pt idx="2015">
                  <c:v>1007.5</c:v>
                </c:pt>
                <c:pt idx="2016">
                  <c:v>1008</c:v>
                </c:pt>
                <c:pt idx="2017">
                  <c:v>1008.5</c:v>
                </c:pt>
                <c:pt idx="2018">
                  <c:v>1009</c:v>
                </c:pt>
                <c:pt idx="2019">
                  <c:v>1009.5</c:v>
                </c:pt>
                <c:pt idx="2020">
                  <c:v>1010</c:v>
                </c:pt>
                <c:pt idx="2021">
                  <c:v>1010.5</c:v>
                </c:pt>
                <c:pt idx="2022">
                  <c:v>1011</c:v>
                </c:pt>
                <c:pt idx="2023">
                  <c:v>1011.5</c:v>
                </c:pt>
                <c:pt idx="2024">
                  <c:v>1012</c:v>
                </c:pt>
                <c:pt idx="2025">
                  <c:v>1012.5</c:v>
                </c:pt>
                <c:pt idx="2026">
                  <c:v>1013</c:v>
                </c:pt>
                <c:pt idx="2027">
                  <c:v>1013.5</c:v>
                </c:pt>
                <c:pt idx="2028">
                  <c:v>1014</c:v>
                </c:pt>
                <c:pt idx="2029">
                  <c:v>1014.5</c:v>
                </c:pt>
                <c:pt idx="2030">
                  <c:v>1015</c:v>
                </c:pt>
                <c:pt idx="2031">
                  <c:v>1015.5</c:v>
                </c:pt>
                <c:pt idx="2032">
                  <c:v>1016</c:v>
                </c:pt>
                <c:pt idx="2033">
                  <c:v>1016.5</c:v>
                </c:pt>
                <c:pt idx="2034">
                  <c:v>1017</c:v>
                </c:pt>
                <c:pt idx="2035">
                  <c:v>1017.5</c:v>
                </c:pt>
                <c:pt idx="2036">
                  <c:v>1018</c:v>
                </c:pt>
                <c:pt idx="2037">
                  <c:v>1018.5</c:v>
                </c:pt>
                <c:pt idx="2038">
                  <c:v>1019</c:v>
                </c:pt>
                <c:pt idx="2039">
                  <c:v>1019.5</c:v>
                </c:pt>
                <c:pt idx="2040">
                  <c:v>1020</c:v>
                </c:pt>
                <c:pt idx="2041">
                  <c:v>1020.5</c:v>
                </c:pt>
                <c:pt idx="2042">
                  <c:v>1021</c:v>
                </c:pt>
                <c:pt idx="2043">
                  <c:v>1021.5</c:v>
                </c:pt>
                <c:pt idx="2044">
                  <c:v>1022</c:v>
                </c:pt>
                <c:pt idx="2045">
                  <c:v>1022.5</c:v>
                </c:pt>
                <c:pt idx="2046">
                  <c:v>1023</c:v>
                </c:pt>
                <c:pt idx="2047">
                  <c:v>1023.5</c:v>
                </c:pt>
                <c:pt idx="2048">
                  <c:v>1024</c:v>
                </c:pt>
                <c:pt idx="2049">
                  <c:v>1024.5</c:v>
                </c:pt>
                <c:pt idx="2050">
                  <c:v>1025</c:v>
                </c:pt>
                <c:pt idx="2051">
                  <c:v>1025.5</c:v>
                </c:pt>
                <c:pt idx="2052">
                  <c:v>1026</c:v>
                </c:pt>
                <c:pt idx="2053">
                  <c:v>1026.5</c:v>
                </c:pt>
                <c:pt idx="2054">
                  <c:v>1027</c:v>
                </c:pt>
                <c:pt idx="2055">
                  <c:v>1027.5</c:v>
                </c:pt>
                <c:pt idx="2056">
                  <c:v>1028</c:v>
                </c:pt>
                <c:pt idx="2057">
                  <c:v>1028.5</c:v>
                </c:pt>
                <c:pt idx="2058">
                  <c:v>1029</c:v>
                </c:pt>
                <c:pt idx="2059">
                  <c:v>1029.5</c:v>
                </c:pt>
                <c:pt idx="2060">
                  <c:v>1030</c:v>
                </c:pt>
                <c:pt idx="2061">
                  <c:v>1030.5</c:v>
                </c:pt>
                <c:pt idx="2062">
                  <c:v>1031</c:v>
                </c:pt>
                <c:pt idx="2063">
                  <c:v>1031.5</c:v>
                </c:pt>
                <c:pt idx="2064">
                  <c:v>1032</c:v>
                </c:pt>
                <c:pt idx="2065">
                  <c:v>1032.5</c:v>
                </c:pt>
                <c:pt idx="2066">
                  <c:v>1033</c:v>
                </c:pt>
                <c:pt idx="2067">
                  <c:v>1033.5</c:v>
                </c:pt>
                <c:pt idx="2068">
                  <c:v>1034</c:v>
                </c:pt>
                <c:pt idx="2069">
                  <c:v>1034.5</c:v>
                </c:pt>
                <c:pt idx="2070">
                  <c:v>1035</c:v>
                </c:pt>
                <c:pt idx="2071">
                  <c:v>1035.5</c:v>
                </c:pt>
                <c:pt idx="2072">
                  <c:v>1036</c:v>
                </c:pt>
                <c:pt idx="2073">
                  <c:v>1036.5</c:v>
                </c:pt>
                <c:pt idx="2074">
                  <c:v>1037</c:v>
                </c:pt>
                <c:pt idx="2075">
                  <c:v>1037.5</c:v>
                </c:pt>
                <c:pt idx="2076">
                  <c:v>1038</c:v>
                </c:pt>
                <c:pt idx="2077">
                  <c:v>1038.5</c:v>
                </c:pt>
                <c:pt idx="2078">
                  <c:v>1039</c:v>
                </c:pt>
                <c:pt idx="2079">
                  <c:v>1039.5</c:v>
                </c:pt>
                <c:pt idx="2080">
                  <c:v>1040</c:v>
                </c:pt>
                <c:pt idx="2081">
                  <c:v>1040.5</c:v>
                </c:pt>
                <c:pt idx="2082">
                  <c:v>1041</c:v>
                </c:pt>
                <c:pt idx="2083">
                  <c:v>1041.5</c:v>
                </c:pt>
                <c:pt idx="2084">
                  <c:v>1042</c:v>
                </c:pt>
                <c:pt idx="2085">
                  <c:v>1042.5</c:v>
                </c:pt>
                <c:pt idx="2086">
                  <c:v>1043</c:v>
                </c:pt>
                <c:pt idx="2087">
                  <c:v>1043.5</c:v>
                </c:pt>
                <c:pt idx="2088">
                  <c:v>1044</c:v>
                </c:pt>
                <c:pt idx="2089">
                  <c:v>1044.5</c:v>
                </c:pt>
                <c:pt idx="2090">
                  <c:v>1045</c:v>
                </c:pt>
                <c:pt idx="2091">
                  <c:v>1045.5</c:v>
                </c:pt>
                <c:pt idx="2092">
                  <c:v>1046</c:v>
                </c:pt>
                <c:pt idx="2093">
                  <c:v>1046.5</c:v>
                </c:pt>
                <c:pt idx="2094">
                  <c:v>1047</c:v>
                </c:pt>
                <c:pt idx="2095">
                  <c:v>1047.5</c:v>
                </c:pt>
                <c:pt idx="2096">
                  <c:v>1048</c:v>
                </c:pt>
                <c:pt idx="2097">
                  <c:v>1048.5</c:v>
                </c:pt>
                <c:pt idx="2098">
                  <c:v>1049</c:v>
                </c:pt>
                <c:pt idx="2099">
                  <c:v>1049.5</c:v>
                </c:pt>
                <c:pt idx="2100">
                  <c:v>1050</c:v>
                </c:pt>
                <c:pt idx="2101">
                  <c:v>1050.5</c:v>
                </c:pt>
                <c:pt idx="2102">
                  <c:v>1051</c:v>
                </c:pt>
                <c:pt idx="2103">
                  <c:v>1051.5</c:v>
                </c:pt>
                <c:pt idx="2104">
                  <c:v>1052</c:v>
                </c:pt>
                <c:pt idx="2105">
                  <c:v>1052.5</c:v>
                </c:pt>
                <c:pt idx="2106">
                  <c:v>1053</c:v>
                </c:pt>
                <c:pt idx="2107">
                  <c:v>1053.5</c:v>
                </c:pt>
                <c:pt idx="2108">
                  <c:v>1054</c:v>
                </c:pt>
                <c:pt idx="2109">
                  <c:v>1054.5</c:v>
                </c:pt>
                <c:pt idx="2110">
                  <c:v>1055</c:v>
                </c:pt>
                <c:pt idx="2111">
                  <c:v>1055.5</c:v>
                </c:pt>
                <c:pt idx="2112">
                  <c:v>1056</c:v>
                </c:pt>
                <c:pt idx="2113">
                  <c:v>1056.5</c:v>
                </c:pt>
                <c:pt idx="2114">
                  <c:v>1057</c:v>
                </c:pt>
                <c:pt idx="2115">
                  <c:v>1057.5</c:v>
                </c:pt>
                <c:pt idx="2116">
                  <c:v>1058</c:v>
                </c:pt>
                <c:pt idx="2117">
                  <c:v>1058.5</c:v>
                </c:pt>
                <c:pt idx="2118">
                  <c:v>1059</c:v>
                </c:pt>
                <c:pt idx="2119">
                  <c:v>1059.5</c:v>
                </c:pt>
                <c:pt idx="2120">
                  <c:v>1060</c:v>
                </c:pt>
                <c:pt idx="2121">
                  <c:v>1060.5</c:v>
                </c:pt>
                <c:pt idx="2122">
                  <c:v>1061</c:v>
                </c:pt>
                <c:pt idx="2123">
                  <c:v>1061.5</c:v>
                </c:pt>
                <c:pt idx="2124">
                  <c:v>1062</c:v>
                </c:pt>
                <c:pt idx="2125">
                  <c:v>1062.5</c:v>
                </c:pt>
                <c:pt idx="2126">
                  <c:v>1063</c:v>
                </c:pt>
                <c:pt idx="2127">
                  <c:v>1063.5</c:v>
                </c:pt>
                <c:pt idx="2128">
                  <c:v>1064</c:v>
                </c:pt>
                <c:pt idx="2129">
                  <c:v>1064.5</c:v>
                </c:pt>
                <c:pt idx="2130">
                  <c:v>1065</c:v>
                </c:pt>
                <c:pt idx="2131">
                  <c:v>1065.5</c:v>
                </c:pt>
                <c:pt idx="2132">
                  <c:v>1066</c:v>
                </c:pt>
                <c:pt idx="2133">
                  <c:v>1066.5</c:v>
                </c:pt>
                <c:pt idx="2134">
                  <c:v>1067</c:v>
                </c:pt>
                <c:pt idx="2135">
                  <c:v>1067.5</c:v>
                </c:pt>
                <c:pt idx="2136">
                  <c:v>1068</c:v>
                </c:pt>
                <c:pt idx="2137">
                  <c:v>1068.5</c:v>
                </c:pt>
                <c:pt idx="2138">
                  <c:v>1069</c:v>
                </c:pt>
                <c:pt idx="2139">
                  <c:v>1069.5</c:v>
                </c:pt>
                <c:pt idx="2140">
                  <c:v>1070</c:v>
                </c:pt>
                <c:pt idx="2141">
                  <c:v>1070.5</c:v>
                </c:pt>
                <c:pt idx="2142">
                  <c:v>1071</c:v>
                </c:pt>
                <c:pt idx="2143">
                  <c:v>1071.5</c:v>
                </c:pt>
                <c:pt idx="2144">
                  <c:v>1072</c:v>
                </c:pt>
                <c:pt idx="2145">
                  <c:v>1072.5</c:v>
                </c:pt>
                <c:pt idx="2146">
                  <c:v>1073</c:v>
                </c:pt>
                <c:pt idx="2147">
                  <c:v>1073.5</c:v>
                </c:pt>
                <c:pt idx="2148">
                  <c:v>1074</c:v>
                </c:pt>
                <c:pt idx="2149">
                  <c:v>1074.5</c:v>
                </c:pt>
                <c:pt idx="2150">
                  <c:v>1075</c:v>
                </c:pt>
                <c:pt idx="2151">
                  <c:v>1075.5</c:v>
                </c:pt>
                <c:pt idx="2152">
                  <c:v>1076</c:v>
                </c:pt>
                <c:pt idx="2153">
                  <c:v>1076.5</c:v>
                </c:pt>
                <c:pt idx="2154">
                  <c:v>1077</c:v>
                </c:pt>
                <c:pt idx="2155">
                  <c:v>1077.5</c:v>
                </c:pt>
                <c:pt idx="2156">
                  <c:v>1078</c:v>
                </c:pt>
                <c:pt idx="2157">
                  <c:v>1078.5</c:v>
                </c:pt>
                <c:pt idx="2158">
                  <c:v>1079</c:v>
                </c:pt>
                <c:pt idx="2159">
                  <c:v>1079.5</c:v>
                </c:pt>
                <c:pt idx="2160">
                  <c:v>1080</c:v>
                </c:pt>
                <c:pt idx="2161">
                  <c:v>1080.5</c:v>
                </c:pt>
                <c:pt idx="2162">
                  <c:v>1081</c:v>
                </c:pt>
                <c:pt idx="2163">
                  <c:v>1081.5</c:v>
                </c:pt>
                <c:pt idx="2164">
                  <c:v>1082</c:v>
                </c:pt>
                <c:pt idx="2165">
                  <c:v>1082.5</c:v>
                </c:pt>
                <c:pt idx="2166">
                  <c:v>1083</c:v>
                </c:pt>
                <c:pt idx="2167">
                  <c:v>1083.5</c:v>
                </c:pt>
                <c:pt idx="2168">
                  <c:v>1084</c:v>
                </c:pt>
                <c:pt idx="2169">
                  <c:v>1084.5</c:v>
                </c:pt>
                <c:pt idx="2170">
                  <c:v>1085</c:v>
                </c:pt>
                <c:pt idx="2171">
                  <c:v>1085.5</c:v>
                </c:pt>
                <c:pt idx="2172">
                  <c:v>1086</c:v>
                </c:pt>
                <c:pt idx="2173">
                  <c:v>1086.5</c:v>
                </c:pt>
                <c:pt idx="2174">
                  <c:v>1087</c:v>
                </c:pt>
                <c:pt idx="2175">
                  <c:v>1087.5</c:v>
                </c:pt>
                <c:pt idx="2176">
                  <c:v>1088</c:v>
                </c:pt>
                <c:pt idx="2177">
                  <c:v>1088.5</c:v>
                </c:pt>
                <c:pt idx="2178">
                  <c:v>1089</c:v>
                </c:pt>
                <c:pt idx="2179">
                  <c:v>1089.5</c:v>
                </c:pt>
                <c:pt idx="2180">
                  <c:v>1090</c:v>
                </c:pt>
                <c:pt idx="2181">
                  <c:v>1090.5</c:v>
                </c:pt>
                <c:pt idx="2182">
                  <c:v>1091</c:v>
                </c:pt>
                <c:pt idx="2183">
                  <c:v>1091.5</c:v>
                </c:pt>
                <c:pt idx="2184">
                  <c:v>1092</c:v>
                </c:pt>
                <c:pt idx="2185">
                  <c:v>1092.5</c:v>
                </c:pt>
                <c:pt idx="2186">
                  <c:v>1093</c:v>
                </c:pt>
                <c:pt idx="2187">
                  <c:v>1093.5</c:v>
                </c:pt>
                <c:pt idx="2188">
                  <c:v>1094</c:v>
                </c:pt>
                <c:pt idx="2189">
                  <c:v>1094.5</c:v>
                </c:pt>
                <c:pt idx="2190">
                  <c:v>1095</c:v>
                </c:pt>
                <c:pt idx="2191">
                  <c:v>1095.5</c:v>
                </c:pt>
                <c:pt idx="2192">
                  <c:v>1096</c:v>
                </c:pt>
                <c:pt idx="2193">
                  <c:v>1096.5</c:v>
                </c:pt>
                <c:pt idx="2194">
                  <c:v>1097</c:v>
                </c:pt>
                <c:pt idx="2195">
                  <c:v>1097.5</c:v>
                </c:pt>
                <c:pt idx="2196">
                  <c:v>1098</c:v>
                </c:pt>
                <c:pt idx="2197">
                  <c:v>1098.5</c:v>
                </c:pt>
                <c:pt idx="2198">
                  <c:v>1099</c:v>
                </c:pt>
                <c:pt idx="2199">
                  <c:v>1099.5</c:v>
                </c:pt>
                <c:pt idx="2200">
                  <c:v>1100</c:v>
                </c:pt>
                <c:pt idx="2201">
                  <c:v>1100.5</c:v>
                </c:pt>
                <c:pt idx="2202">
                  <c:v>1101</c:v>
                </c:pt>
                <c:pt idx="2203">
                  <c:v>1101.5</c:v>
                </c:pt>
                <c:pt idx="2204">
                  <c:v>1102</c:v>
                </c:pt>
                <c:pt idx="2205">
                  <c:v>1102.5</c:v>
                </c:pt>
                <c:pt idx="2206">
                  <c:v>1103</c:v>
                </c:pt>
                <c:pt idx="2207">
                  <c:v>1103.5</c:v>
                </c:pt>
                <c:pt idx="2208">
                  <c:v>1104</c:v>
                </c:pt>
                <c:pt idx="2209">
                  <c:v>1104.5</c:v>
                </c:pt>
                <c:pt idx="2210">
                  <c:v>1105</c:v>
                </c:pt>
                <c:pt idx="2211">
                  <c:v>1105.5</c:v>
                </c:pt>
                <c:pt idx="2212">
                  <c:v>1106</c:v>
                </c:pt>
                <c:pt idx="2213">
                  <c:v>1106.5</c:v>
                </c:pt>
                <c:pt idx="2214">
                  <c:v>1107</c:v>
                </c:pt>
                <c:pt idx="2215">
                  <c:v>1107.5</c:v>
                </c:pt>
                <c:pt idx="2216">
                  <c:v>1108</c:v>
                </c:pt>
                <c:pt idx="2217">
                  <c:v>1108.5</c:v>
                </c:pt>
                <c:pt idx="2218">
                  <c:v>1109</c:v>
                </c:pt>
                <c:pt idx="2219">
                  <c:v>1109.5</c:v>
                </c:pt>
                <c:pt idx="2220">
                  <c:v>1110</c:v>
                </c:pt>
                <c:pt idx="2221">
                  <c:v>1110.5</c:v>
                </c:pt>
                <c:pt idx="2222">
                  <c:v>1111</c:v>
                </c:pt>
                <c:pt idx="2223">
                  <c:v>1111.5</c:v>
                </c:pt>
                <c:pt idx="2224">
                  <c:v>1112</c:v>
                </c:pt>
                <c:pt idx="2225">
                  <c:v>1112.5</c:v>
                </c:pt>
                <c:pt idx="2226">
                  <c:v>1113</c:v>
                </c:pt>
                <c:pt idx="2227">
                  <c:v>1113.5</c:v>
                </c:pt>
                <c:pt idx="2228">
                  <c:v>1114</c:v>
                </c:pt>
                <c:pt idx="2229">
                  <c:v>1114.5</c:v>
                </c:pt>
                <c:pt idx="2230">
                  <c:v>1115</c:v>
                </c:pt>
                <c:pt idx="2231">
                  <c:v>1115.5</c:v>
                </c:pt>
                <c:pt idx="2232">
                  <c:v>1116</c:v>
                </c:pt>
                <c:pt idx="2233">
                  <c:v>1116.5</c:v>
                </c:pt>
                <c:pt idx="2234">
                  <c:v>1117</c:v>
                </c:pt>
                <c:pt idx="2235">
                  <c:v>1117.5</c:v>
                </c:pt>
                <c:pt idx="2236">
                  <c:v>1118</c:v>
                </c:pt>
                <c:pt idx="2237">
                  <c:v>1118.5</c:v>
                </c:pt>
                <c:pt idx="2238">
                  <c:v>1119</c:v>
                </c:pt>
                <c:pt idx="2239">
                  <c:v>1119.5</c:v>
                </c:pt>
                <c:pt idx="2240">
                  <c:v>1120</c:v>
                </c:pt>
                <c:pt idx="2241">
                  <c:v>1120.5</c:v>
                </c:pt>
                <c:pt idx="2242">
                  <c:v>1121</c:v>
                </c:pt>
                <c:pt idx="2243">
                  <c:v>1121.5</c:v>
                </c:pt>
                <c:pt idx="2244">
                  <c:v>1122</c:v>
                </c:pt>
                <c:pt idx="2245">
                  <c:v>1122.5</c:v>
                </c:pt>
                <c:pt idx="2246">
                  <c:v>1123</c:v>
                </c:pt>
                <c:pt idx="2247">
                  <c:v>1123.5</c:v>
                </c:pt>
                <c:pt idx="2248">
                  <c:v>1124</c:v>
                </c:pt>
                <c:pt idx="2249">
                  <c:v>1124.5</c:v>
                </c:pt>
                <c:pt idx="2250">
                  <c:v>1125</c:v>
                </c:pt>
                <c:pt idx="2251">
                  <c:v>1125.5</c:v>
                </c:pt>
                <c:pt idx="2252">
                  <c:v>1126</c:v>
                </c:pt>
                <c:pt idx="2253">
                  <c:v>1126.5</c:v>
                </c:pt>
                <c:pt idx="2254">
                  <c:v>1127</c:v>
                </c:pt>
                <c:pt idx="2255">
                  <c:v>1127.5</c:v>
                </c:pt>
                <c:pt idx="2256">
                  <c:v>1128</c:v>
                </c:pt>
                <c:pt idx="2257">
                  <c:v>1128.5</c:v>
                </c:pt>
                <c:pt idx="2258">
                  <c:v>1129</c:v>
                </c:pt>
                <c:pt idx="2259">
                  <c:v>1129.5</c:v>
                </c:pt>
                <c:pt idx="2260">
                  <c:v>1130</c:v>
                </c:pt>
                <c:pt idx="2261">
                  <c:v>1130.5</c:v>
                </c:pt>
                <c:pt idx="2262">
                  <c:v>1131</c:v>
                </c:pt>
                <c:pt idx="2263">
                  <c:v>1131.5</c:v>
                </c:pt>
                <c:pt idx="2264">
                  <c:v>1132</c:v>
                </c:pt>
                <c:pt idx="2265">
                  <c:v>1132.5</c:v>
                </c:pt>
                <c:pt idx="2266">
                  <c:v>1133</c:v>
                </c:pt>
                <c:pt idx="2267">
                  <c:v>1133.5</c:v>
                </c:pt>
                <c:pt idx="2268">
                  <c:v>1134</c:v>
                </c:pt>
                <c:pt idx="2269">
                  <c:v>1134.5</c:v>
                </c:pt>
                <c:pt idx="2270">
                  <c:v>1135</c:v>
                </c:pt>
                <c:pt idx="2271">
                  <c:v>1135.5</c:v>
                </c:pt>
                <c:pt idx="2272">
                  <c:v>1136</c:v>
                </c:pt>
                <c:pt idx="2273">
                  <c:v>1136.5</c:v>
                </c:pt>
                <c:pt idx="2274">
                  <c:v>1137</c:v>
                </c:pt>
                <c:pt idx="2275">
                  <c:v>1137.5</c:v>
                </c:pt>
                <c:pt idx="2276">
                  <c:v>1138</c:v>
                </c:pt>
                <c:pt idx="2277">
                  <c:v>1138.5</c:v>
                </c:pt>
                <c:pt idx="2278">
                  <c:v>1139</c:v>
                </c:pt>
                <c:pt idx="2279">
                  <c:v>1139.5</c:v>
                </c:pt>
                <c:pt idx="2280">
                  <c:v>1140</c:v>
                </c:pt>
                <c:pt idx="2281">
                  <c:v>1140.5</c:v>
                </c:pt>
                <c:pt idx="2282">
                  <c:v>1141</c:v>
                </c:pt>
                <c:pt idx="2283">
                  <c:v>1141.5</c:v>
                </c:pt>
                <c:pt idx="2284">
                  <c:v>1142</c:v>
                </c:pt>
                <c:pt idx="2285">
                  <c:v>1142.5</c:v>
                </c:pt>
                <c:pt idx="2286">
                  <c:v>1143</c:v>
                </c:pt>
                <c:pt idx="2287">
                  <c:v>1143.5</c:v>
                </c:pt>
                <c:pt idx="2288">
                  <c:v>1144</c:v>
                </c:pt>
                <c:pt idx="2289">
                  <c:v>1144.5</c:v>
                </c:pt>
                <c:pt idx="2290">
                  <c:v>1145</c:v>
                </c:pt>
                <c:pt idx="2291">
                  <c:v>1145.5</c:v>
                </c:pt>
                <c:pt idx="2292">
                  <c:v>1146</c:v>
                </c:pt>
                <c:pt idx="2293">
                  <c:v>1146.5</c:v>
                </c:pt>
                <c:pt idx="2294">
                  <c:v>1147</c:v>
                </c:pt>
                <c:pt idx="2295">
                  <c:v>1147.5</c:v>
                </c:pt>
                <c:pt idx="2296">
                  <c:v>1148</c:v>
                </c:pt>
                <c:pt idx="2297">
                  <c:v>1148.5</c:v>
                </c:pt>
                <c:pt idx="2298">
                  <c:v>1149</c:v>
                </c:pt>
                <c:pt idx="2299">
                  <c:v>1149.5</c:v>
                </c:pt>
                <c:pt idx="2300">
                  <c:v>1150</c:v>
                </c:pt>
                <c:pt idx="2301">
                  <c:v>1150.5</c:v>
                </c:pt>
                <c:pt idx="2302">
                  <c:v>1151</c:v>
                </c:pt>
                <c:pt idx="2303">
                  <c:v>1151.5</c:v>
                </c:pt>
                <c:pt idx="2304">
                  <c:v>1152</c:v>
                </c:pt>
                <c:pt idx="2305">
                  <c:v>1152.5</c:v>
                </c:pt>
                <c:pt idx="2306">
                  <c:v>1153</c:v>
                </c:pt>
                <c:pt idx="2307">
                  <c:v>1153.5</c:v>
                </c:pt>
                <c:pt idx="2308">
                  <c:v>1154</c:v>
                </c:pt>
                <c:pt idx="2309">
                  <c:v>1154.5</c:v>
                </c:pt>
                <c:pt idx="2310">
                  <c:v>1155</c:v>
                </c:pt>
                <c:pt idx="2311">
                  <c:v>1155.5</c:v>
                </c:pt>
                <c:pt idx="2312">
                  <c:v>1156</c:v>
                </c:pt>
                <c:pt idx="2313">
                  <c:v>1156.5</c:v>
                </c:pt>
                <c:pt idx="2314">
                  <c:v>1157</c:v>
                </c:pt>
                <c:pt idx="2315">
                  <c:v>1157.5</c:v>
                </c:pt>
                <c:pt idx="2316">
                  <c:v>1158</c:v>
                </c:pt>
                <c:pt idx="2317">
                  <c:v>1158.5</c:v>
                </c:pt>
                <c:pt idx="2318">
                  <c:v>1159</c:v>
                </c:pt>
                <c:pt idx="2319">
                  <c:v>1159.5</c:v>
                </c:pt>
                <c:pt idx="2320">
                  <c:v>1160</c:v>
                </c:pt>
                <c:pt idx="2321">
                  <c:v>1160.5</c:v>
                </c:pt>
                <c:pt idx="2322">
                  <c:v>1161</c:v>
                </c:pt>
                <c:pt idx="2323">
                  <c:v>1161.5</c:v>
                </c:pt>
                <c:pt idx="2324">
                  <c:v>1162</c:v>
                </c:pt>
                <c:pt idx="2325">
                  <c:v>1162.5</c:v>
                </c:pt>
                <c:pt idx="2326">
                  <c:v>1163</c:v>
                </c:pt>
                <c:pt idx="2327">
                  <c:v>1163.5</c:v>
                </c:pt>
                <c:pt idx="2328">
                  <c:v>1164</c:v>
                </c:pt>
                <c:pt idx="2329">
                  <c:v>1164.5</c:v>
                </c:pt>
                <c:pt idx="2330">
                  <c:v>1165</c:v>
                </c:pt>
                <c:pt idx="2331">
                  <c:v>1165.5</c:v>
                </c:pt>
                <c:pt idx="2332">
                  <c:v>1166</c:v>
                </c:pt>
                <c:pt idx="2333">
                  <c:v>1166.5</c:v>
                </c:pt>
                <c:pt idx="2334">
                  <c:v>1167</c:v>
                </c:pt>
                <c:pt idx="2335">
                  <c:v>1167.5</c:v>
                </c:pt>
                <c:pt idx="2336">
                  <c:v>1168</c:v>
                </c:pt>
                <c:pt idx="2337">
                  <c:v>1168.5</c:v>
                </c:pt>
                <c:pt idx="2338">
                  <c:v>1169</c:v>
                </c:pt>
                <c:pt idx="2339">
                  <c:v>1169.5</c:v>
                </c:pt>
                <c:pt idx="2340">
                  <c:v>1170</c:v>
                </c:pt>
                <c:pt idx="2341">
                  <c:v>1170.5</c:v>
                </c:pt>
                <c:pt idx="2342">
                  <c:v>1171</c:v>
                </c:pt>
                <c:pt idx="2343">
                  <c:v>1171.5</c:v>
                </c:pt>
                <c:pt idx="2344">
                  <c:v>1172</c:v>
                </c:pt>
                <c:pt idx="2345">
                  <c:v>1172.5</c:v>
                </c:pt>
                <c:pt idx="2346">
                  <c:v>1173</c:v>
                </c:pt>
                <c:pt idx="2347">
                  <c:v>1173.5</c:v>
                </c:pt>
                <c:pt idx="2348">
                  <c:v>1174</c:v>
                </c:pt>
                <c:pt idx="2349">
                  <c:v>1174.5</c:v>
                </c:pt>
                <c:pt idx="2350">
                  <c:v>1175</c:v>
                </c:pt>
                <c:pt idx="2351">
                  <c:v>1175.5</c:v>
                </c:pt>
                <c:pt idx="2352">
                  <c:v>1176</c:v>
                </c:pt>
                <c:pt idx="2353">
                  <c:v>1176.5</c:v>
                </c:pt>
                <c:pt idx="2354">
                  <c:v>1177</c:v>
                </c:pt>
                <c:pt idx="2355">
                  <c:v>1177.5</c:v>
                </c:pt>
                <c:pt idx="2356">
                  <c:v>1178</c:v>
                </c:pt>
                <c:pt idx="2357">
                  <c:v>1178.5</c:v>
                </c:pt>
                <c:pt idx="2358">
                  <c:v>1179</c:v>
                </c:pt>
                <c:pt idx="2359">
                  <c:v>1179.5</c:v>
                </c:pt>
                <c:pt idx="2360">
                  <c:v>1180</c:v>
                </c:pt>
                <c:pt idx="2361">
                  <c:v>1180.5</c:v>
                </c:pt>
                <c:pt idx="2362">
                  <c:v>1181</c:v>
                </c:pt>
                <c:pt idx="2363">
                  <c:v>1181.5</c:v>
                </c:pt>
                <c:pt idx="2364">
                  <c:v>1182</c:v>
                </c:pt>
                <c:pt idx="2365">
                  <c:v>1182.5</c:v>
                </c:pt>
                <c:pt idx="2366">
                  <c:v>1183</c:v>
                </c:pt>
                <c:pt idx="2367">
                  <c:v>1183.5</c:v>
                </c:pt>
                <c:pt idx="2368">
                  <c:v>1184</c:v>
                </c:pt>
                <c:pt idx="2369">
                  <c:v>1184.5</c:v>
                </c:pt>
                <c:pt idx="2370">
                  <c:v>1185</c:v>
                </c:pt>
                <c:pt idx="2371">
                  <c:v>1185.5</c:v>
                </c:pt>
                <c:pt idx="2372">
                  <c:v>1186</c:v>
                </c:pt>
                <c:pt idx="2373">
                  <c:v>1186.5</c:v>
                </c:pt>
                <c:pt idx="2374">
                  <c:v>1187</c:v>
                </c:pt>
                <c:pt idx="2375">
                  <c:v>1187.5</c:v>
                </c:pt>
                <c:pt idx="2376">
                  <c:v>1188</c:v>
                </c:pt>
                <c:pt idx="2377">
                  <c:v>1188.5</c:v>
                </c:pt>
                <c:pt idx="2378">
                  <c:v>1189</c:v>
                </c:pt>
                <c:pt idx="2379">
                  <c:v>1189.5</c:v>
                </c:pt>
                <c:pt idx="2380">
                  <c:v>1190</c:v>
                </c:pt>
                <c:pt idx="2381">
                  <c:v>1190.5</c:v>
                </c:pt>
                <c:pt idx="2382">
                  <c:v>1191</c:v>
                </c:pt>
                <c:pt idx="2383">
                  <c:v>1191.5</c:v>
                </c:pt>
                <c:pt idx="2384">
                  <c:v>1192</c:v>
                </c:pt>
                <c:pt idx="2385">
                  <c:v>1192.5</c:v>
                </c:pt>
                <c:pt idx="2386">
                  <c:v>1193</c:v>
                </c:pt>
                <c:pt idx="2387">
                  <c:v>1193.5</c:v>
                </c:pt>
                <c:pt idx="2388">
                  <c:v>1194</c:v>
                </c:pt>
                <c:pt idx="2389">
                  <c:v>1194.5</c:v>
                </c:pt>
                <c:pt idx="2390">
                  <c:v>1195</c:v>
                </c:pt>
                <c:pt idx="2391">
                  <c:v>1195.5</c:v>
                </c:pt>
                <c:pt idx="2392">
                  <c:v>1196</c:v>
                </c:pt>
                <c:pt idx="2393">
                  <c:v>1196.5</c:v>
                </c:pt>
                <c:pt idx="2394">
                  <c:v>1197</c:v>
                </c:pt>
                <c:pt idx="2395">
                  <c:v>1197.5</c:v>
                </c:pt>
                <c:pt idx="2396">
                  <c:v>1198</c:v>
                </c:pt>
                <c:pt idx="2397">
                  <c:v>1198.5</c:v>
                </c:pt>
                <c:pt idx="2398">
                  <c:v>1199</c:v>
                </c:pt>
                <c:pt idx="2399">
                  <c:v>1199.5</c:v>
                </c:pt>
                <c:pt idx="2400">
                  <c:v>1200</c:v>
                </c:pt>
                <c:pt idx="2401">
                  <c:v>1200.5</c:v>
                </c:pt>
                <c:pt idx="2402">
                  <c:v>1201</c:v>
                </c:pt>
                <c:pt idx="2403">
                  <c:v>1201.5</c:v>
                </c:pt>
                <c:pt idx="2404">
                  <c:v>1202</c:v>
                </c:pt>
                <c:pt idx="2405">
                  <c:v>1202.5</c:v>
                </c:pt>
                <c:pt idx="2406">
                  <c:v>1203</c:v>
                </c:pt>
                <c:pt idx="2407">
                  <c:v>1203.5</c:v>
                </c:pt>
                <c:pt idx="2408">
                  <c:v>1204</c:v>
                </c:pt>
                <c:pt idx="2409">
                  <c:v>1204.5</c:v>
                </c:pt>
                <c:pt idx="2410">
                  <c:v>1205</c:v>
                </c:pt>
                <c:pt idx="2411">
                  <c:v>1205.5</c:v>
                </c:pt>
                <c:pt idx="2412">
                  <c:v>1206</c:v>
                </c:pt>
                <c:pt idx="2413">
                  <c:v>1206.5</c:v>
                </c:pt>
                <c:pt idx="2414">
                  <c:v>1207</c:v>
                </c:pt>
                <c:pt idx="2415">
                  <c:v>1207.5</c:v>
                </c:pt>
                <c:pt idx="2416">
                  <c:v>1208</c:v>
                </c:pt>
                <c:pt idx="2417">
                  <c:v>1208.5</c:v>
                </c:pt>
                <c:pt idx="2418">
                  <c:v>1209</c:v>
                </c:pt>
                <c:pt idx="2419">
                  <c:v>1209.5</c:v>
                </c:pt>
                <c:pt idx="2420">
                  <c:v>1210</c:v>
                </c:pt>
                <c:pt idx="2421">
                  <c:v>1210.5</c:v>
                </c:pt>
                <c:pt idx="2422">
                  <c:v>1211</c:v>
                </c:pt>
                <c:pt idx="2423">
                  <c:v>1211.5</c:v>
                </c:pt>
                <c:pt idx="2424">
                  <c:v>1212</c:v>
                </c:pt>
                <c:pt idx="2425">
                  <c:v>1212.5</c:v>
                </c:pt>
                <c:pt idx="2426">
                  <c:v>1213</c:v>
                </c:pt>
                <c:pt idx="2427">
                  <c:v>1213.5</c:v>
                </c:pt>
                <c:pt idx="2428">
                  <c:v>1214</c:v>
                </c:pt>
                <c:pt idx="2429">
                  <c:v>1214.5</c:v>
                </c:pt>
                <c:pt idx="2430">
                  <c:v>1215</c:v>
                </c:pt>
                <c:pt idx="2431">
                  <c:v>1215.5</c:v>
                </c:pt>
                <c:pt idx="2432">
                  <c:v>1216</c:v>
                </c:pt>
                <c:pt idx="2433">
                  <c:v>1216.5</c:v>
                </c:pt>
                <c:pt idx="2434">
                  <c:v>1217</c:v>
                </c:pt>
                <c:pt idx="2435">
                  <c:v>1217.5</c:v>
                </c:pt>
                <c:pt idx="2436">
                  <c:v>1218</c:v>
                </c:pt>
                <c:pt idx="2437">
                  <c:v>1218.5</c:v>
                </c:pt>
                <c:pt idx="2438">
                  <c:v>1219</c:v>
                </c:pt>
                <c:pt idx="2439">
                  <c:v>1219.5</c:v>
                </c:pt>
                <c:pt idx="2440">
                  <c:v>1220</c:v>
                </c:pt>
                <c:pt idx="2441">
                  <c:v>1220.5</c:v>
                </c:pt>
                <c:pt idx="2442">
                  <c:v>1221</c:v>
                </c:pt>
                <c:pt idx="2443">
                  <c:v>1221.5</c:v>
                </c:pt>
                <c:pt idx="2444">
                  <c:v>1222</c:v>
                </c:pt>
                <c:pt idx="2445">
                  <c:v>1222.5</c:v>
                </c:pt>
                <c:pt idx="2446">
                  <c:v>1223</c:v>
                </c:pt>
                <c:pt idx="2447">
                  <c:v>1223.5</c:v>
                </c:pt>
                <c:pt idx="2448">
                  <c:v>1224</c:v>
                </c:pt>
                <c:pt idx="2449">
                  <c:v>1224.5</c:v>
                </c:pt>
                <c:pt idx="2450">
                  <c:v>1225</c:v>
                </c:pt>
                <c:pt idx="2451">
                  <c:v>1225.5</c:v>
                </c:pt>
                <c:pt idx="2452">
                  <c:v>1226</c:v>
                </c:pt>
                <c:pt idx="2453">
                  <c:v>1226.5</c:v>
                </c:pt>
                <c:pt idx="2454">
                  <c:v>1227</c:v>
                </c:pt>
                <c:pt idx="2455">
                  <c:v>1227.5</c:v>
                </c:pt>
                <c:pt idx="2456">
                  <c:v>1228</c:v>
                </c:pt>
                <c:pt idx="2457">
                  <c:v>1228.5</c:v>
                </c:pt>
                <c:pt idx="2458">
                  <c:v>1229</c:v>
                </c:pt>
                <c:pt idx="2459">
                  <c:v>1229.5</c:v>
                </c:pt>
                <c:pt idx="2460">
                  <c:v>1230</c:v>
                </c:pt>
                <c:pt idx="2461">
                  <c:v>1230.5</c:v>
                </c:pt>
                <c:pt idx="2462">
                  <c:v>1231</c:v>
                </c:pt>
                <c:pt idx="2463">
                  <c:v>1231.5</c:v>
                </c:pt>
                <c:pt idx="2464">
                  <c:v>1232</c:v>
                </c:pt>
                <c:pt idx="2465">
                  <c:v>1232.5</c:v>
                </c:pt>
                <c:pt idx="2466">
                  <c:v>1233</c:v>
                </c:pt>
                <c:pt idx="2467">
                  <c:v>1233.5</c:v>
                </c:pt>
                <c:pt idx="2468">
                  <c:v>1234</c:v>
                </c:pt>
                <c:pt idx="2469">
                  <c:v>1234.5</c:v>
                </c:pt>
                <c:pt idx="2470">
                  <c:v>1235</c:v>
                </c:pt>
                <c:pt idx="2471">
                  <c:v>1235.5</c:v>
                </c:pt>
                <c:pt idx="2472">
                  <c:v>1236</c:v>
                </c:pt>
                <c:pt idx="2473">
                  <c:v>1236.5</c:v>
                </c:pt>
                <c:pt idx="2474">
                  <c:v>1237</c:v>
                </c:pt>
                <c:pt idx="2475">
                  <c:v>1237.5</c:v>
                </c:pt>
                <c:pt idx="2476">
                  <c:v>1238</c:v>
                </c:pt>
                <c:pt idx="2477">
                  <c:v>1238.5</c:v>
                </c:pt>
                <c:pt idx="2478">
                  <c:v>1239</c:v>
                </c:pt>
                <c:pt idx="2479">
                  <c:v>1239.5</c:v>
                </c:pt>
                <c:pt idx="2480">
                  <c:v>1240</c:v>
                </c:pt>
                <c:pt idx="2481">
                  <c:v>1240.5</c:v>
                </c:pt>
                <c:pt idx="2482">
                  <c:v>1241</c:v>
                </c:pt>
                <c:pt idx="2483">
                  <c:v>1241.5</c:v>
                </c:pt>
                <c:pt idx="2484">
                  <c:v>1242</c:v>
                </c:pt>
                <c:pt idx="2485">
                  <c:v>1242.5</c:v>
                </c:pt>
                <c:pt idx="2486">
                  <c:v>1243</c:v>
                </c:pt>
                <c:pt idx="2487">
                  <c:v>1243.5</c:v>
                </c:pt>
                <c:pt idx="2488">
                  <c:v>1244</c:v>
                </c:pt>
                <c:pt idx="2489">
                  <c:v>1244.5</c:v>
                </c:pt>
                <c:pt idx="2490">
                  <c:v>1245</c:v>
                </c:pt>
                <c:pt idx="2491">
                  <c:v>1245.5</c:v>
                </c:pt>
                <c:pt idx="2492">
                  <c:v>1246</c:v>
                </c:pt>
                <c:pt idx="2493">
                  <c:v>1246.5</c:v>
                </c:pt>
                <c:pt idx="2494">
                  <c:v>1247</c:v>
                </c:pt>
                <c:pt idx="2495">
                  <c:v>1247.5</c:v>
                </c:pt>
                <c:pt idx="2496">
                  <c:v>1248</c:v>
                </c:pt>
                <c:pt idx="2497">
                  <c:v>1248.5</c:v>
                </c:pt>
                <c:pt idx="2498">
                  <c:v>1249</c:v>
                </c:pt>
                <c:pt idx="2499">
                  <c:v>1249.5</c:v>
                </c:pt>
                <c:pt idx="2500">
                  <c:v>1250</c:v>
                </c:pt>
                <c:pt idx="2501">
                  <c:v>1250.5</c:v>
                </c:pt>
                <c:pt idx="2502">
                  <c:v>1251</c:v>
                </c:pt>
                <c:pt idx="2503">
                  <c:v>1251.5</c:v>
                </c:pt>
                <c:pt idx="2504">
                  <c:v>1252</c:v>
                </c:pt>
                <c:pt idx="2505">
                  <c:v>1252.5</c:v>
                </c:pt>
                <c:pt idx="2506">
                  <c:v>1253</c:v>
                </c:pt>
                <c:pt idx="2507">
                  <c:v>1253.5</c:v>
                </c:pt>
                <c:pt idx="2508">
                  <c:v>1254</c:v>
                </c:pt>
                <c:pt idx="2509">
                  <c:v>1254.5</c:v>
                </c:pt>
                <c:pt idx="2510">
                  <c:v>1255</c:v>
                </c:pt>
                <c:pt idx="2511">
                  <c:v>1255.5</c:v>
                </c:pt>
                <c:pt idx="2512">
                  <c:v>1256</c:v>
                </c:pt>
                <c:pt idx="2513">
                  <c:v>1256.5</c:v>
                </c:pt>
                <c:pt idx="2514">
                  <c:v>1257</c:v>
                </c:pt>
                <c:pt idx="2515">
                  <c:v>1257.5</c:v>
                </c:pt>
                <c:pt idx="2516">
                  <c:v>1258</c:v>
                </c:pt>
                <c:pt idx="2517">
                  <c:v>1258.5</c:v>
                </c:pt>
                <c:pt idx="2518">
                  <c:v>1259</c:v>
                </c:pt>
                <c:pt idx="2519">
                  <c:v>1259.5</c:v>
                </c:pt>
                <c:pt idx="2520">
                  <c:v>1260</c:v>
                </c:pt>
                <c:pt idx="2521">
                  <c:v>1260.5</c:v>
                </c:pt>
                <c:pt idx="2522">
                  <c:v>1261</c:v>
                </c:pt>
                <c:pt idx="2523">
                  <c:v>1261.5</c:v>
                </c:pt>
                <c:pt idx="2524">
                  <c:v>1262</c:v>
                </c:pt>
                <c:pt idx="2525">
                  <c:v>1262.5</c:v>
                </c:pt>
                <c:pt idx="2526">
                  <c:v>1263</c:v>
                </c:pt>
                <c:pt idx="2527">
                  <c:v>1263.5</c:v>
                </c:pt>
                <c:pt idx="2528">
                  <c:v>1264</c:v>
                </c:pt>
                <c:pt idx="2529">
                  <c:v>1264.5</c:v>
                </c:pt>
                <c:pt idx="2530">
                  <c:v>1265</c:v>
                </c:pt>
                <c:pt idx="2531">
                  <c:v>1265.5</c:v>
                </c:pt>
                <c:pt idx="2532">
                  <c:v>1266</c:v>
                </c:pt>
                <c:pt idx="2533">
                  <c:v>1266.5</c:v>
                </c:pt>
                <c:pt idx="2534">
                  <c:v>1267</c:v>
                </c:pt>
                <c:pt idx="2535">
                  <c:v>1267.5</c:v>
                </c:pt>
                <c:pt idx="2536">
                  <c:v>1268</c:v>
                </c:pt>
                <c:pt idx="2537">
                  <c:v>1268.5</c:v>
                </c:pt>
                <c:pt idx="2538">
                  <c:v>1269</c:v>
                </c:pt>
                <c:pt idx="2539">
                  <c:v>1269.5</c:v>
                </c:pt>
                <c:pt idx="2540">
                  <c:v>1270</c:v>
                </c:pt>
                <c:pt idx="2541">
                  <c:v>1270.5</c:v>
                </c:pt>
                <c:pt idx="2542">
                  <c:v>1271</c:v>
                </c:pt>
                <c:pt idx="2543">
                  <c:v>1271.5</c:v>
                </c:pt>
                <c:pt idx="2544">
                  <c:v>1272</c:v>
                </c:pt>
                <c:pt idx="2545">
                  <c:v>1272.5</c:v>
                </c:pt>
                <c:pt idx="2546">
                  <c:v>1273</c:v>
                </c:pt>
                <c:pt idx="2547">
                  <c:v>1273.5</c:v>
                </c:pt>
                <c:pt idx="2548">
                  <c:v>1274</c:v>
                </c:pt>
                <c:pt idx="2549">
                  <c:v>1274.5</c:v>
                </c:pt>
                <c:pt idx="2550">
                  <c:v>1275</c:v>
                </c:pt>
                <c:pt idx="2551">
                  <c:v>1275.5</c:v>
                </c:pt>
                <c:pt idx="2552">
                  <c:v>1276</c:v>
                </c:pt>
                <c:pt idx="2553">
                  <c:v>1276.5</c:v>
                </c:pt>
                <c:pt idx="2554">
                  <c:v>1277</c:v>
                </c:pt>
                <c:pt idx="2555">
                  <c:v>1277.5</c:v>
                </c:pt>
                <c:pt idx="2556">
                  <c:v>1278</c:v>
                </c:pt>
                <c:pt idx="2557">
                  <c:v>1278.5</c:v>
                </c:pt>
                <c:pt idx="2558">
                  <c:v>1279</c:v>
                </c:pt>
                <c:pt idx="2559">
                  <c:v>1279.5</c:v>
                </c:pt>
                <c:pt idx="2560">
                  <c:v>1280</c:v>
                </c:pt>
                <c:pt idx="2561">
                  <c:v>1280.5</c:v>
                </c:pt>
                <c:pt idx="2562">
                  <c:v>1281</c:v>
                </c:pt>
                <c:pt idx="2563">
                  <c:v>1281.5</c:v>
                </c:pt>
                <c:pt idx="2564">
                  <c:v>1282</c:v>
                </c:pt>
                <c:pt idx="2565">
                  <c:v>1282.5</c:v>
                </c:pt>
                <c:pt idx="2566">
                  <c:v>1283</c:v>
                </c:pt>
                <c:pt idx="2567">
                  <c:v>1283.5</c:v>
                </c:pt>
                <c:pt idx="2568">
                  <c:v>1284</c:v>
                </c:pt>
                <c:pt idx="2569">
                  <c:v>1284.5</c:v>
                </c:pt>
                <c:pt idx="2570">
                  <c:v>1285</c:v>
                </c:pt>
                <c:pt idx="2571">
                  <c:v>1285.5</c:v>
                </c:pt>
                <c:pt idx="2572">
                  <c:v>1286</c:v>
                </c:pt>
                <c:pt idx="2573">
                  <c:v>1286.5</c:v>
                </c:pt>
                <c:pt idx="2574">
                  <c:v>1287</c:v>
                </c:pt>
                <c:pt idx="2575">
                  <c:v>1287.5</c:v>
                </c:pt>
                <c:pt idx="2576">
                  <c:v>1288</c:v>
                </c:pt>
                <c:pt idx="2577">
                  <c:v>1288.5</c:v>
                </c:pt>
                <c:pt idx="2578">
                  <c:v>1289</c:v>
                </c:pt>
                <c:pt idx="2579">
                  <c:v>1289.5</c:v>
                </c:pt>
                <c:pt idx="2580">
                  <c:v>1290</c:v>
                </c:pt>
                <c:pt idx="2581">
                  <c:v>1290.5</c:v>
                </c:pt>
                <c:pt idx="2582">
                  <c:v>1291</c:v>
                </c:pt>
                <c:pt idx="2583">
                  <c:v>1291.5</c:v>
                </c:pt>
                <c:pt idx="2584">
                  <c:v>1292</c:v>
                </c:pt>
                <c:pt idx="2585">
                  <c:v>1292.5</c:v>
                </c:pt>
                <c:pt idx="2586">
                  <c:v>1293</c:v>
                </c:pt>
                <c:pt idx="2587">
                  <c:v>1293.5</c:v>
                </c:pt>
                <c:pt idx="2588">
                  <c:v>1294</c:v>
                </c:pt>
                <c:pt idx="2589">
                  <c:v>1294.5</c:v>
                </c:pt>
                <c:pt idx="2590">
                  <c:v>1295</c:v>
                </c:pt>
                <c:pt idx="2591">
                  <c:v>1295.5</c:v>
                </c:pt>
                <c:pt idx="2592">
                  <c:v>1296</c:v>
                </c:pt>
                <c:pt idx="2593">
                  <c:v>1296.5</c:v>
                </c:pt>
                <c:pt idx="2594">
                  <c:v>1297</c:v>
                </c:pt>
                <c:pt idx="2595">
                  <c:v>1297.5</c:v>
                </c:pt>
                <c:pt idx="2596">
                  <c:v>1298</c:v>
                </c:pt>
                <c:pt idx="2597">
                  <c:v>1298.5</c:v>
                </c:pt>
                <c:pt idx="2598">
                  <c:v>1299</c:v>
                </c:pt>
                <c:pt idx="2599">
                  <c:v>1299.5</c:v>
                </c:pt>
                <c:pt idx="2600">
                  <c:v>1300</c:v>
                </c:pt>
                <c:pt idx="2601">
                  <c:v>1300.5</c:v>
                </c:pt>
                <c:pt idx="2602">
                  <c:v>1301</c:v>
                </c:pt>
                <c:pt idx="2603">
                  <c:v>1301.5</c:v>
                </c:pt>
                <c:pt idx="2604">
                  <c:v>1302</c:v>
                </c:pt>
                <c:pt idx="2605">
                  <c:v>1302.5</c:v>
                </c:pt>
                <c:pt idx="2606">
                  <c:v>1303</c:v>
                </c:pt>
                <c:pt idx="2607">
                  <c:v>1303.5</c:v>
                </c:pt>
                <c:pt idx="2608">
                  <c:v>1304</c:v>
                </c:pt>
                <c:pt idx="2609">
                  <c:v>1304.5</c:v>
                </c:pt>
                <c:pt idx="2610">
                  <c:v>1305</c:v>
                </c:pt>
                <c:pt idx="2611">
                  <c:v>1305.5</c:v>
                </c:pt>
                <c:pt idx="2612">
                  <c:v>1306</c:v>
                </c:pt>
                <c:pt idx="2613">
                  <c:v>1306.5</c:v>
                </c:pt>
                <c:pt idx="2614">
                  <c:v>1307</c:v>
                </c:pt>
                <c:pt idx="2615">
                  <c:v>1307.5</c:v>
                </c:pt>
                <c:pt idx="2616">
                  <c:v>1308</c:v>
                </c:pt>
                <c:pt idx="2617">
                  <c:v>1308.5</c:v>
                </c:pt>
                <c:pt idx="2618">
                  <c:v>1309</c:v>
                </c:pt>
                <c:pt idx="2619">
                  <c:v>1309.5</c:v>
                </c:pt>
                <c:pt idx="2620">
                  <c:v>1310</c:v>
                </c:pt>
                <c:pt idx="2621">
                  <c:v>1310.5</c:v>
                </c:pt>
                <c:pt idx="2622">
                  <c:v>1311</c:v>
                </c:pt>
                <c:pt idx="2623">
                  <c:v>1311.5</c:v>
                </c:pt>
                <c:pt idx="2624">
                  <c:v>1312</c:v>
                </c:pt>
                <c:pt idx="2625">
                  <c:v>1312.5</c:v>
                </c:pt>
                <c:pt idx="2626">
                  <c:v>1313</c:v>
                </c:pt>
                <c:pt idx="2627">
                  <c:v>1313.5</c:v>
                </c:pt>
                <c:pt idx="2628">
                  <c:v>1314</c:v>
                </c:pt>
                <c:pt idx="2629">
                  <c:v>1314.5</c:v>
                </c:pt>
                <c:pt idx="2630">
                  <c:v>1315</c:v>
                </c:pt>
                <c:pt idx="2631">
                  <c:v>1315.5</c:v>
                </c:pt>
                <c:pt idx="2632">
                  <c:v>1316</c:v>
                </c:pt>
                <c:pt idx="2633">
                  <c:v>1316.5</c:v>
                </c:pt>
                <c:pt idx="2634">
                  <c:v>1317</c:v>
                </c:pt>
                <c:pt idx="2635">
                  <c:v>1317.5</c:v>
                </c:pt>
                <c:pt idx="2636">
                  <c:v>1318</c:v>
                </c:pt>
                <c:pt idx="2637">
                  <c:v>1318.5</c:v>
                </c:pt>
                <c:pt idx="2638">
                  <c:v>1319</c:v>
                </c:pt>
                <c:pt idx="2639">
                  <c:v>1319.5</c:v>
                </c:pt>
                <c:pt idx="2640">
                  <c:v>1320</c:v>
                </c:pt>
                <c:pt idx="2641">
                  <c:v>1320.5</c:v>
                </c:pt>
                <c:pt idx="2642">
                  <c:v>1321</c:v>
                </c:pt>
                <c:pt idx="2643">
                  <c:v>1321.5</c:v>
                </c:pt>
                <c:pt idx="2644">
                  <c:v>1322</c:v>
                </c:pt>
                <c:pt idx="2645">
                  <c:v>1322.5</c:v>
                </c:pt>
                <c:pt idx="2646">
                  <c:v>1323</c:v>
                </c:pt>
                <c:pt idx="2647">
                  <c:v>1323.5</c:v>
                </c:pt>
                <c:pt idx="2648">
                  <c:v>1324</c:v>
                </c:pt>
                <c:pt idx="2649">
                  <c:v>1324.5</c:v>
                </c:pt>
                <c:pt idx="2650">
                  <c:v>1325</c:v>
                </c:pt>
                <c:pt idx="2651">
                  <c:v>1325.5</c:v>
                </c:pt>
                <c:pt idx="2652">
                  <c:v>1326</c:v>
                </c:pt>
                <c:pt idx="2653">
                  <c:v>1326.5</c:v>
                </c:pt>
                <c:pt idx="2654">
                  <c:v>1327</c:v>
                </c:pt>
                <c:pt idx="2655">
                  <c:v>1327.5</c:v>
                </c:pt>
                <c:pt idx="2656">
                  <c:v>1328</c:v>
                </c:pt>
                <c:pt idx="2657">
                  <c:v>1328.5</c:v>
                </c:pt>
                <c:pt idx="2658">
                  <c:v>1329</c:v>
                </c:pt>
                <c:pt idx="2659">
                  <c:v>1329.5</c:v>
                </c:pt>
                <c:pt idx="2660">
                  <c:v>1330</c:v>
                </c:pt>
                <c:pt idx="2661">
                  <c:v>1330.5</c:v>
                </c:pt>
                <c:pt idx="2662">
                  <c:v>1331</c:v>
                </c:pt>
                <c:pt idx="2663">
                  <c:v>1331.5</c:v>
                </c:pt>
                <c:pt idx="2664">
                  <c:v>1332</c:v>
                </c:pt>
                <c:pt idx="2665">
                  <c:v>1332.5</c:v>
                </c:pt>
                <c:pt idx="2666">
                  <c:v>1333</c:v>
                </c:pt>
                <c:pt idx="2667">
                  <c:v>1333.5</c:v>
                </c:pt>
                <c:pt idx="2668">
                  <c:v>1334</c:v>
                </c:pt>
                <c:pt idx="2669">
                  <c:v>1334.5</c:v>
                </c:pt>
                <c:pt idx="2670">
                  <c:v>1335</c:v>
                </c:pt>
                <c:pt idx="2671">
                  <c:v>1335.5</c:v>
                </c:pt>
                <c:pt idx="2672">
                  <c:v>1336</c:v>
                </c:pt>
                <c:pt idx="2673">
                  <c:v>1336.5</c:v>
                </c:pt>
                <c:pt idx="2674">
                  <c:v>1337</c:v>
                </c:pt>
                <c:pt idx="2675">
                  <c:v>1337.5</c:v>
                </c:pt>
                <c:pt idx="2676">
                  <c:v>1338</c:v>
                </c:pt>
                <c:pt idx="2677">
                  <c:v>1338.5</c:v>
                </c:pt>
                <c:pt idx="2678">
                  <c:v>1339</c:v>
                </c:pt>
                <c:pt idx="2679">
                  <c:v>1339.5</c:v>
                </c:pt>
                <c:pt idx="2680">
                  <c:v>1340</c:v>
                </c:pt>
                <c:pt idx="2681">
                  <c:v>1340.5</c:v>
                </c:pt>
                <c:pt idx="2682">
                  <c:v>1341</c:v>
                </c:pt>
                <c:pt idx="2683">
                  <c:v>1341.5</c:v>
                </c:pt>
                <c:pt idx="2684">
                  <c:v>1342</c:v>
                </c:pt>
                <c:pt idx="2685">
                  <c:v>1342.5</c:v>
                </c:pt>
                <c:pt idx="2686">
                  <c:v>1343</c:v>
                </c:pt>
                <c:pt idx="2687">
                  <c:v>1343.5</c:v>
                </c:pt>
                <c:pt idx="2688">
                  <c:v>1344</c:v>
                </c:pt>
                <c:pt idx="2689">
                  <c:v>1344.5</c:v>
                </c:pt>
                <c:pt idx="2690">
                  <c:v>1345</c:v>
                </c:pt>
                <c:pt idx="2691">
                  <c:v>1345.5</c:v>
                </c:pt>
                <c:pt idx="2692">
                  <c:v>1346</c:v>
                </c:pt>
                <c:pt idx="2693">
                  <c:v>1346.5</c:v>
                </c:pt>
                <c:pt idx="2694">
                  <c:v>1347</c:v>
                </c:pt>
                <c:pt idx="2695">
                  <c:v>1347.5</c:v>
                </c:pt>
                <c:pt idx="2696">
                  <c:v>1348</c:v>
                </c:pt>
                <c:pt idx="2697">
                  <c:v>1348.5</c:v>
                </c:pt>
                <c:pt idx="2698">
                  <c:v>1349</c:v>
                </c:pt>
                <c:pt idx="2699">
                  <c:v>1349.5</c:v>
                </c:pt>
                <c:pt idx="2700">
                  <c:v>1350</c:v>
                </c:pt>
                <c:pt idx="2701">
                  <c:v>1350.5</c:v>
                </c:pt>
                <c:pt idx="2702">
                  <c:v>1351</c:v>
                </c:pt>
                <c:pt idx="2703">
                  <c:v>1351.5</c:v>
                </c:pt>
                <c:pt idx="2704">
                  <c:v>1352</c:v>
                </c:pt>
                <c:pt idx="2705">
                  <c:v>1352.5</c:v>
                </c:pt>
                <c:pt idx="2706">
                  <c:v>1353</c:v>
                </c:pt>
                <c:pt idx="2707">
                  <c:v>1353.5</c:v>
                </c:pt>
                <c:pt idx="2708">
                  <c:v>1354</c:v>
                </c:pt>
                <c:pt idx="2709">
                  <c:v>1354.5</c:v>
                </c:pt>
                <c:pt idx="2710">
                  <c:v>1355</c:v>
                </c:pt>
                <c:pt idx="2711">
                  <c:v>1355.5</c:v>
                </c:pt>
                <c:pt idx="2712">
                  <c:v>1356</c:v>
                </c:pt>
                <c:pt idx="2713">
                  <c:v>1356.5</c:v>
                </c:pt>
                <c:pt idx="2714">
                  <c:v>1357</c:v>
                </c:pt>
                <c:pt idx="2715">
                  <c:v>1357.5</c:v>
                </c:pt>
                <c:pt idx="2716">
                  <c:v>1358</c:v>
                </c:pt>
                <c:pt idx="2717">
                  <c:v>1358.5</c:v>
                </c:pt>
                <c:pt idx="2718">
                  <c:v>1359</c:v>
                </c:pt>
                <c:pt idx="2719">
                  <c:v>1359.5</c:v>
                </c:pt>
                <c:pt idx="2720">
                  <c:v>1360</c:v>
                </c:pt>
                <c:pt idx="2721">
                  <c:v>1360.5</c:v>
                </c:pt>
                <c:pt idx="2722">
                  <c:v>1361</c:v>
                </c:pt>
                <c:pt idx="2723">
                  <c:v>1361.5</c:v>
                </c:pt>
                <c:pt idx="2724">
                  <c:v>1362</c:v>
                </c:pt>
                <c:pt idx="2725">
                  <c:v>1362.5</c:v>
                </c:pt>
                <c:pt idx="2726">
                  <c:v>1363</c:v>
                </c:pt>
                <c:pt idx="2727">
                  <c:v>1363.5</c:v>
                </c:pt>
                <c:pt idx="2728">
                  <c:v>1364</c:v>
                </c:pt>
                <c:pt idx="2729">
                  <c:v>1364.5</c:v>
                </c:pt>
                <c:pt idx="2730">
                  <c:v>1365</c:v>
                </c:pt>
                <c:pt idx="2731">
                  <c:v>1365.5</c:v>
                </c:pt>
                <c:pt idx="2732">
                  <c:v>1366</c:v>
                </c:pt>
                <c:pt idx="2733">
                  <c:v>1366.5</c:v>
                </c:pt>
                <c:pt idx="2734">
                  <c:v>1367</c:v>
                </c:pt>
                <c:pt idx="2735">
                  <c:v>1367.5</c:v>
                </c:pt>
                <c:pt idx="2736">
                  <c:v>1368</c:v>
                </c:pt>
                <c:pt idx="2737">
                  <c:v>1368.5</c:v>
                </c:pt>
                <c:pt idx="2738">
                  <c:v>1369</c:v>
                </c:pt>
                <c:pt idx="2739">
                  <c:v>1369.5</c:v>
                </c:pt>
                <c:pt idx="2740">
                  <c:v>1370</c:v>
                </c:pt>
                <c:pt idx="2741">
                  <c:v>1370.5</c:v>
                </c:pt>
                <c:pt idx="2742">
                  <c:v>1371</c:v>
                </c:pt>
                <c:pt idx="2743">
                  <c:v>1371.5</c:v>
                </c:pt>
                <c:pt idx="2744">
                  <c:v>1372</c:v>
                </c:pt>
                <c:pt idx="2745">
                  <c:v>1372.5</c:v>
                </c:pt>
                <c:pt idx="2746">
                  <c:v>1373</c:v>
                </c:pt>
                <c:pt idx="2747">
                  <c:v>1373.5</c:v>
                </c:pt>
                <c:pt idx="2748">
                  <c:v>1374</c:v>
                </c:pt>
                <c:pt idx="2749">
                  <c:v>1374.5</c:v>
                </c:pt>
                <c:pt idx="2750">
                  <c:v>1375</c:v>
                </c:pt>
                <c:pt idx="2751">
                  <c:v>1375.5</c:v>
                </c:pt>
                <c:pt idx="2752">
                  <c:v>1376</c:v>
                </c:pt>
                <c:pt idx="2753">
                  <c:v>1376.5</c:v>
                </c:pt>
                <c:pt idx="2754">
                  <c:v>1377</c:v>
                </c:pt>
                <c:pt idx="2755">
                  <c:v>1377.5</c:v>
                </c:pt>
                <c:pt idx="2756">
                  <c:v>1378</c:v>
                </c:pt>
                <c:pt idx="2757">
                  <c:v>1378.5</c:v>
                </c:pt>
                <c:pt idx="2758">
                  <c:v>1379</c:v>
                </c:pt>
                <c:pt idx="2759">
                  <c:v>1379.5</c:v>
                </c:pt>
                <c:pt idx="2760">
                  <c:v>1380</c:v>
                </c:pt>
                <c:pt idx="2761">
                  <c:v>1380.5</c:v>
                </c:pt>
                <c:pt idx="2762">
                  <c:v>1381</c:v>
                </c:pt>
                <c:pt idx="2763">
                  <c:v>1381.5</c:v>
                </c:pt>
                <c:pt idx="2764">
                  <c:v>1382</c:v>
                </c:pt>
                <c:pt idx="2765">
                  <c:v>1382.5</c:v>
                </c:pt>
                <c:pt idx="2766">
                  <c:v>1383</c:v>
                </c:pt>
                <c:pt idx="2767">
                  <c:v>1383.5</c:v>
                </c:pt>
                <c:pt idx="2768">
                  <c:v>1384</c:v>
                </c:pt>
                <c:pt idx="2769">
                  <c:v>1384.5</c:v>
                </c:pt>
                <c:pt idx="2770">
                  <c:v>1385</c:v>
                </c:pt>
                <c:pt idx="2771">
                  <c:v>1385.5</c:v>
                </c:pt>
                <c:pt idx="2772">
                  <c:v>1386</c:v>
                </c:pt>
                <c:pt idx="2773">
                  <c:v>1386.5</c:v>
                </c:pt>
                <c:pt idx="2774">
                  <c:v>1387</c:v>
                </c:pt>
                <c:pt idx="2775">
                  <c:v>1387.5</c:v>
                </c:pt>
                <c:pt idx="2776">
                  <c:v>1388</c:v>
                </c:pt>
                <c:pt idx="2777">
                  <c:v>1388.5</c:v>
                </c:pt>
                <c:pt idx="2778">
                  <c:v>1389</c:v>
                </c:pt>
                <c:pt idx="2779">
                  <c:v>1389.5</c:v>
                </c:pt>
                <c:pt idx="2780">
                  <c:v>1390</c:v>
                </c:pt>
                <c:pt idx="2781">
                  <c:v>1390.5</c:v>
                </c:pt>
                <c:pt idx="2782">
                  <c:v>1391</c:v>
                </c:pt>
                <c:pt idx="2783">
                  <c:v>1391.5</c:v>
                </c:pt>
                <c:pt idx="2784">
                  <c:v>1392</c:v>
                </c:pt>
                <c:pt idx="2785">
                  <c:v>1392.5</c:v>
                </c:pt>
                <c:pt idx="2786">
                  <c:v>1393</c:v>
                </c:pt>
                <c:pt idx="2787">
                  <c:v>1393.5</c:v>
                </c:pt>
                <c:pt idx="2788">
                  <c:v>1394</c:v>
                </c:pt>
                <c:pt idx="2789">
                  <c:v>1394.5</c:v>
                </c:pt>
                <c:pt idx="2790">
                  <c:v>1395</c:v>
                </c:pt>
                <c:pt idx="2791">
                  <c:v>1395.5</c:v>
                </c:pt>
                <c:pt idx="2792">
                  <c:v>1396</c:v>
                </c:pt>
                <c:pt idx="2793">
                  <c:v>1396.5</c:v>
                </c:pt>
                <c:pt idx="2794">
                  <c:v>1397</c:v>
                </c:pt>
                <c:pt idx="2795">
                  <c:v>1397.5</c:v>
                </c:pt>
                <c:pt idx="2796">
                  <c:v>1398</c:v>
                </c:pt>
                <c:pt idx="2797">
                  <c:v>1398.5</c:v>
                </c:pt>
                <c:pt idx="2798">
                  <c:v>1399</c:v>
                </c:pt>
                <c:pt idx="2799">
                  <c:v>1399.5</c:v>
                </c:pt>
                <c:pt idx="2800">
                  <c:v>1400</c:v>
                </c:pt>
                <c:pt idx="2801">
                  <c:v>1400.5</c:v>
                </c:pt>
                <c:pt idx="2802">
                  <c:v>1401</c:v>
                </c:pt>
                <c:pt idx="2803">
                  <c:v>1401.5</c:v>
                </c:pt>
                <c:pt idx="2804">
                  <c:v>1402</c:v>
                </c:pt>
                <c:pt idx="2805">
                  <c:v>1402.5</c:v>
                </c:pt>
                <c:pt idx="2806">
                  <c:v>1403</c:v>
                </c:pt>
                <c:pt idx="2807">
                  <c:v>1403.5</c:v>
                </c:pt>
                <c:pt idx="2808">
                  <c:v>1404</c:v>
                </c:pt>
                <c:pt idx="2809">
                  <c:v>1404.5</c:v>
                </c:pt>
                <c:pt idx="2810">
                  <c:v>1405</c:v>
                </c:pt>
                <c:pt idx="2811">
                  <c:v>1405.5</c:v>
                </c:pt>
                <c:pt idx="2812">
                  <c:v>1406</c:v>
                </c:pt>
                <c:pt idx="2813">
                  <c:v>1406.5</c:v>
                </c:pt>
                <c:pt idx="2814">
                  <c:v>1407</c:v>
                </c:pt>
                <c:pt idx="2815">
                  <c:v>1407.5</c:v>
                </c:pt>
                <c:pt idx="2816">
                  <c:v>1408</c:v>
                </c:pt>
                <c:pt idx="2817">
                  <c:v>1408.5</c:v>
                </c:pt>
                <c:pt idx="2818">
                  <c:v>1409</c:v>
                </c:pt>
                <c:pt idx="2819">
                  <c:v>1409.5</c:v>
                </c:pt>
                <c:pt idx="2820">
                  <c:v>1410</c:v>
                </c:pt>
                <c:pt idx="2821">
                  <c:v>1410.5</c:v>
                </c:pt>
                <c:pt idx="2822">
                  <c:v>1411</c:v>
                </c:pt>
                <c:pt idx="2823">
                  <c:v>1411.5</c:v>
                </c:pt>
                <c:pt idx="2824">
                  <c:v>1412</c:v>
                </c:pt>
                <c:pt idx="2825">
                  <c:v>1412.5</c:v>
                </c:pt>
                <c:pt idx="2826">
                  <c:v>1413</c:v>
                </c:pt>
                <c:pt idx="2827">
                  <c:v>1413.5</c:v>
                </c:pt>
                <c:pt idx="2828">
                  <c:v>1414</c:v>
                </c:pt>
                <c:pt idx="2829">
                  <c:v>1414.5</c:v>
                </c:pt>
                <c:pt idx="2830">
                  <c:v>1415</c:v>
                </c:pt>
                <c:pt idx="2831">
                  <c:v>1415.5</c:v>
                </c:pt>
                <c:pt idx="2832">
                  <c:v>1416</c:v>
                </c:pt>
                <c:pt idx="2833">
                  <c:v>1416.5</c:v>
                </c:pt>
                <c:pt idx="2834">
                  <c:v>1417</c:v>
                </c:pt>
                <c:pt idx="2835">
                  <c:v>1417.5</c:v>
                </c:pt>
                <c:pt idx="2836">
                  <c:v>1418</c:v>
                </c:pt>
                <c:pt idx="2837">
                  <c:v>1418.5</c:v>
                </c:pt>
                <c:pt idx="2838">
                  <c:v>1419</c:v>
                </c:pt>
                <c:pt idx="2839">
                  <c:v>1419.5</c:v>
                </c:pt>
                <c:pt idx="2840">
                  <c:v>1420</c:v>
                </c:pt>
                <c:pt idx="2841">
                  <c:v>1420.5</c:v>
                </c:pt>
                <c:pt idx="2842">
                  <c:v>1421</c:v>
                </c:pt>
                <c:pt idx="2843">
                  <c:v>1421.5</c:v>
                </c:pt>
                <c:pt idx="2844">
                  <c:v>1422</c:v>
                </c:pt>
                <c:pt idx="2845">
                  <c:v>1422.5</c:v>
                </c:pt>
                <c:pt idx="2846">
                  <c:v>1423</c:v>
                </c:pt>
                <c:pt idx="2847">
                  <c:v>1423.5</c:v>
                </c:pt>
                <c:pt idx="2848">
                  <c:v>1424</c:v>
                </c:pt>
                <c:pt idx="2849">
                  <c:v>1424.5</c:v>
                </c:pt>
                <c:pt idx="2850">
                  <c:v>1425</c:v>
                </c:pt>
                <c:pt idx="2851">
                  <c:v>1425.5</c:v>
                </c:pt>
                <c:pt idx="2852">
                  <c:v>1426</c:v>
                </c:pt>
                <c:pt idx="2853">
                  <c:v>1426.5</c:v>
                </c:pt>
                <c:pt idx="2854">
                  <c:v>1427</c:v>
                </c:pt>
                <c:pt idx="2855">
                  <c:v>1427.5</c:v>
                </c:pt>
                <c:pt idx="2856">
                  <c:v>1428</c:v>
                </c:pt>
                <c:pt idx="2857">
                  <c:v>1428.5</c:v>
                </c:pt>
                <c:pt idx="2858">
                  <c:v>1429</c:v>
                </c:pt>
                <c:pt idx="2859">
                  <c:v>1429.5</c:v>
                </c:pt>
                <c:pt idx="2860">
                  <c:v>1430</c:v>
                </c:pt>
                <c:pt idx="2861">
                  <c:v>1430.5</c:v>
                </c:pt>
                <c:pt idx="2862">
                  <c:v>1431</c:v>
                </c:pt>
                <c:pt idx="2863">
                  <c:v>1431.5</c:v>
                </c:pt>
                <c:pt idx="2864">
                  <c:v>1432</c:v>
                </c:pt>
                <c:pt idx="2865">
                  <c:v>1432.5</c:v>
                </c:pt>
                <c:pt idx="2866">
                  <c:v>1433</c:v>
                </c:pt>
                <c:pt idx="2867">
                  <c:v>1433.5</c:v>
                </c:pt>
                <c:pt idx="2868">
                  <c:v>1434</c:v>
                </c:pt>
                <c:pt idx="2869">
                  <c:v>1434.5</c:v>
                </c:pt>
                <c:pt idx="2870">
                  <c:v>1435</c:v>
                </c:pt>
                <c:pt idx="2871">
                  <c:v>1435.5</c:v>
                </c:pt>
                <c:pt idx="2872">
                  <c:v>1436</c:v>
                </c:pt>
                <c:pt idx="2873">
                  <c:v>1436.5</c:v>
                </c:pt>
                <c:pt idx="2874">
                  <c:v>1437</c:v>
                </c:pt>
                <c:pt idx="2875">
                  <c:v>1437.5</c:v>
                </c:pt>
                <c:pt idx="2876">
                  <c:v>1438</c:v>
                </c:pt>
                <c:pt idx="2877">
                  <c:v>1438.5</c:v>
                </c:pt>
                <c:pt idx="2878">
                  <c:v>1439</c:v>
                </c:pt>
                <c:pt idx="2879">
                  <c:v>1439.5</c:v>
                </c:pt>
                <c:pt idx="2880">
                  <c:v>1440</c:v>
                </c:pt>
              </c:numCache>
            </c:numRef>
          </c:xVal>
          <c:yVal>
            <c:numRef>
              <c:f>'K2'!$C$10:$C$2890</c:f>
              <c:numCache>
                <c:formatCode>0.0</c:formatCode>
                <c:ptCount val="2881"/>
                <c:pt idx="0">
                  <c:v>43.46</c:v>
                </c:pt>
                <c:pt idx="1">
                  <c:v>44</c:v>
                </c:pt>
                <c:pt idx="2">
                  <c:v>44.685000000000002</c:v>
                </c:pt>
                <c:pt idx="3">
                  <c:v>47.953000000000003</c:v>
                </c:pt>
                <c:pt idx="4">
                  <c:v>48.389000000000003</c:v>
                </c:pt>
                <c:pt idx="5">
                  <c:v>48.383000000000003</c:v>
                </c:pt>
                <c:pt idx="6">
                  <c:v>48.511000000000003</c:v>
                </c:pt>
                <c:pt idx="7">
                  <c:v>48.612000000000002</c:v>
                </c:pt>
                <c:pt idx="8">
                  <c:v>48.762</c:v>
                </c:pt>
                <c:pt idx="9">
                  <c:v>48.988999999999997</c:v>
                </c:pt>
                <c:pt idx="10">
                  <c:v>49.054000000000002</c:v>
                </c:pt>
                <c:pt idx="11">
                  <c:v>49.293999999999997</c:v>
                </c:pt>
                <c:pt idx="12">
                  <c:v>49.36</c:v>
                </c:pt>
                <c:pt idx="13">
                  <c:v>49.348999999999997</c:v>
                </c:pt>
                <c:pt idx="14">
                  <c:v>49.643000000000001</c:v>
                </c:pt>
                <c:pt idx="15">
                  <c:v>49.905999999999999</c:v>
                </c:pt>
                <c:pt idx="16">
                  <c:v>49.978999999999999</c:v>
                </c:pt>
                <c:pt idx="17">
                  <c:v>50.451999999999998</c:v>
                </c:pt>
                <c:pt idx="18">
                  <c:v>50.683</c:v>
                </c:pt>
                <c:pt idx="19">
                  <c:v>51.033999999999999</c:v>
                </c:pt>
                <c:pt idx="20">
                  <c:v>49.404000000000003</c:v>
                </c:pt>
                <c:pt idx="21">
                  <c:v>43.515999999999998</c:v>
                </c:pt>
                <c:pt idx="22">
                  <c:v>43.83</c:v>
                </c:pt>
                <c:pt idx="23">
                  <c:v>43.939</c:v>
                </c:pt>
                <c:pt idx="24">
                  <c:v>44.07</c:v>
                </c:pt>
                <c:pt idx="25">
                  <c:v>44.167000000000002</c:v>
                </c:pt>
                <c:pt idx="26">
                  <c:v>47.146000000000001</c:v>
                </c:pt>
                <c:pt idx="27">
                  <c:v>47.767000000000003</c:v>
                </c:pt>
                <c:pt idx="28">
                  <c:v>48.015999999999998</c:v>
                </c:pt>
                <c:pt idx="29">
                  <c:v>48.335999999999999</c:v>
                </c:pt>
                <c:pt idx="30">
                  <c:v>48.515999999999998</c:v>
                </c:pt>
                <c:pt idx="31">
                  <c:v>48.628</c:v>
                </c:pt>
                <c:pt idx="32">
                  <c:v>48.837000000000003</c:v>
                </c:pt>
                <c:pt idx="33">
                  <c:v>48.820999999999998</c:v>
                </c:pt>
                <c:pt idx="34">
                  <c:v>48.843000000000004</c:v>
                </c:pt>
                <c:pt idx="35">
                  <c:v>48.978000000000002</c:v>
                </c:pt>
                <c:pt idx="36">
                  <c:v>49.125</c:v>
                </c:pt>
                <c:pt idx="37">
                  <c:v>49.234000000000002</c:v>
                </c:pt>
                <c:pt idx="38">
                  <c:v>49.46</c:v>
                </c:pt>
                <c:pt idx="39">
                  <c:v>49.521000000000001</c:v>
                </c:pt>
                <c:pt idx="40">
                  <c:v>49.625999999999998</c:v>
                </c:pt>
                <c:pt idx="41">
                  <c:v>49.765999999999998</c:v>
                </c:pt>
                <c:pt idx="42">
                  <c:v>49.957000000000001</c:v>
                </c:pt>
                <c:pt idx="43">
                  <c:v>50.234999999999999</c:v>
                </c:pt>
                <c:pt idx="44">
                  <c:v>50.36</c:v>
                </c:pt>
                <c:pt idx="45">
                  <c:v>52.712000000000003</c:v>
                </c:pt>
                <c:pt idx="46">
                  <c:v>52.042999999999999</c:v>
                </c:pt>
                <c:pt idx="47">
                  <c:v>53.06</c:v>
                </c:pt>
                <c:pt idx="48">
                  <c:v>53.328000000000003</c:v>
                </c:pt>
                <c:pt idx="49">
                  <c:v>48.241</c:v>
                </c:pt>
                <c:pt idx="50">
                  <c:v>48.853999999999999</c:v>
                </c:pt>
                <c:pt idx="51">
                  <c:v>49.25</c:v>
                </c:pt>
                <c:pt idx="52">
                  <c:v>49.371000000000002</c:v>
                </c:pt>
                <c:pt idx="53">
                  <c:v>49.731999999999999</c:v>
                </c:pt>
                <c:pt idx="54">
                  <c:v>49.911999999999999</c:v>
                </c:pt>
                <c:pt idx="55">
                  <c:v>50.07</c:v>
                </c:pt>
                <c:pt idx="56">
                  <c:v>52.134</c:v>
                </c:pt>
                <c:pt idx="57">
                  <c:v>52.655999999999999</c:v>
                </c:pt>
                <c:pt idx="58">
                  <c:v>52.863</c:v>
                </c:pt>
                <c:pt idx="59">
                  <c:v>53.295999999999999</c:v>
                </c:pt>
                <c:pt idx="60">
                  <c:v>53.639000000000003</c:v>
                </c:pt>
                <c:pt idx="61">
                  <c:v>53.887</c:v>
                </c:pt>
                <c:pt idx="62">
                  <c:v>54.25</c:v>
                </c:pt>
                <c:pt idx="63">
                  <c:v>54.244</c:v>
                </c:pt>
                <c:pt idx="64">
                  <c:v>54.76</c:v>
                </c:pt>
                <c:pt idx="65">
                  <c:v>54.673000000000002</c:v>
                </c:pt>
                <c:pt idx="66">
                  <c:v>55.204999999999998</c:v>
                </c:pt>
                <c:pt idx="67">
                  <c:v>55.322000000000003</c:v>
                </c:pt>
                <c:pt idx="68">
                  <c:v>55.543999999999997</c:v>
                </c:pt>
                <c:pt idx="69">
                  <c:v>56.043999999999997</c:v>
                </c:pt>
                <c:pt idx="70">
                  <c:v>56.143000000000001</c:v>
                </c:pt>
                <c:pt idx="71">
                  <c:v>56.938000000000002</c:v>
                </c:pt>
                <c:pt idx="72">
                  <c:v>57.277000000000001</c:v>
                </c:pt>
                <c:pt idx="73">
                  <c:v>57.823</c:v>
                </c:pt>
                <c:pt idx="74">
                  <c:v>57.07</c:v>
                </c:pt>
                <c:pt idx="75">
                  <c:v>58.923999999999999</c:v>
                </c:pt>
                <c:pt idx="76">
                  <c:v>60.06</c:v>
                </c:pt>
                <c:pt idx="77">
                  <c:v>60.100999999999999</c:v>
                </c:pt>
                <c:pt idx="78">
                  <c:v>60.347000000000001</c:v>
                </c:pt>
                <c:pt idx="79">
                  <c:v>60.962000000000003</c:v>
                </c:pt>
                <c:pt idx="80">
                  <c:v>61.215000000000003</c:v>
                </c:pt>
                <c:pt idx="81">
                  <c:v>61.856999999999999</c:v>
                </c:pt>
                <c:pt idx="82">
                  <c:v>61.960999999999999</c:v>
                </c:pt>
                <c:pt idx="83">
                  <c:v>62.414999999999999</c:v>
                </c:pt>
                <c:pt idx="84">
                  <c:v>62.868000000000002</c:v>
                </c:pt>
                <c:pt idx="85">
                  <c:v>63.073999999999998</c:v>
                </c:pt>
                <c:pt idx="86">
                  <c:v>63.481000000000002</c:v>
                </c:pt>
                <c:pt idx="87">
                  <c:v>63.719000000000001</c:v>
                </c:pt>
                <c:pt idx="88">
                  <c:v>64.051000000000002</c:v>
                </c:pt>
                <c:pt idx="89">
                  <c:v>64.125</c:v>
                </c:pt>
                <c:pt idx="90">
                  <c:v>64.754000000000005</c:v>
                </c:pt>
                <c:pt idx="91">
                  <c:v>64.971999999999994</c:v>
                </c:pt>
                <c:pt idx="92">
                  <c:v>65.230999999999995</c:v>
                </c:pt>
                <c:pt idx="93">
                  <c:v>65.745000000000005</c:v>
                </c:pt>
                <c:pt idx="94">
                  <c:v>66.158000000000001</c:v>
                </c:pt>
                <c:pt idx="95">
                  <c:v>66.555999999999997</c:v>
                </c:pt>
                <c:pt idx="96">
                  <c:v>67.427999999999997</c:v>
                </c:pt>
                <c:pt idx="97">
                  <c:v>67.427999999999997</c:v>
                </c:pt>
                <c:pt idx="98">
                  <c:v>67.977000000000004</c:v>
                </c:pt>
                <c:pt idx="99">
                  <c:v>68.355000000000004</c:v>
                </c:pt>
                <c:pt idx="100">
                  <c:v>68.748000000000005</c:v>
                </c:pt>
                <c:pt idx="101">
                  <c:v>68.694999999999993</c:v>
                </c:pt>
                <c:pt idx="102">
                  <c:v>69.438000000000002</c:v>
                </c:pt>
                <c:pt idx="103">
                  <c:v>69.832999999999998</c:v>
                </c:pt>
                <c:pt idx="104">
                  <c:v>70.120999999999995</c:v>
                </c:pt>
                <c:pt idx="105">
                  <c:v>70.489000000000004</c:v>
                </c:pt>
                <c:pt idx="106">
                  <c:v>70.760000000000005</c:v>
                </c:pt>
                <c:pt idx="107">
                  <c:v>71.25</c:v>
                </c:pt>
                <c:pt idx="108">
                  <c:v>71.606999999999999</c:v>
                </c:pt>
                <c:pt idx="109">
                  <c:v>71.84</c:v>
                </c:pt>
                <c:pt idx="110">
                  <c:v>72.308999999999997</c:v>
                </c:pt>
                <c:pt idx="111">
                  <c:v>72.929000000000002</c:v>
                </c:pt>
                <c:pt idx="112">
                  <c:v>72.832999999999998</c:v>
                </c:pt>
                <c:pt idx="113">
                  <c:v>73.572000000000003</c:v>
                </c:pt>
                <c:pt idx="114">
                  <c:v>73.510999999999996</c:v>
                </c:pt>
                <c:pt idx="115">
                  <c:v>74.138999999999996</c:v>
                </c:pt>
                <c:pt idx="116">
                  <c:v>74.138999999999996</c:v>
                </c:pt>
                <c:pt idx="117">
                  <c:v>74.537999999999997</c:v>
                </c:pt>
                <c:pt idx="118">
                  <c:v>74.992999999999995</c:v>
                </c:pt>
                <c:pt idx="119">
                  <c:v>75.069999999999993</c:v>
                </c:pt>
                <c:pt idx="120">
                  <c:v>75.634</c:v>
                </c:pt>
                <c:pt idx="121">
                  <c:v>75.945999999999998</c:v>
                </c:pt>
                <c:pt idx="122">
                  <c:v>76.510000000000005</c:v>
                </c:pt>
                <c:pt idx="123">
                  <c:v>76.299000000000007</c:v>
                </c:pt>
                <c:pt idx="124">
                  <c:v>76.975999999999999</c:v>
                </c:pt>
                <c:pt idx="125">
                  <c:v>77.150999999999996</c:v>
                </c:pt>
                <c:pt idx="126">
                  <c:v>77.87</c:v>
                </c:pt>
                <c:pt idx="127">
                  <c:v>78.213999999999999</c:v>
                </c:pt>
                <c:pt idx="128">
                  <c:v>78.45</c:v>
                </c:pt>
                <c:pt idx="129">
                  <c:v>78.728999999999999</c:v>
                </c:pt>
                <c:pt idx="130">
                  <c:v>79.138000000000005</c:v>
                </c:pt>
                <c:pt idx="131">
                  <c:v>79.507000000000005</c:v>
                </c:pt>
                <c:pt idx="132">
                  <c:v>79.793999999999997</c:v>
                </c:pt>
                <c:pt idx="133">
                  <c:v>79.765000000000001</c:v>
                </c:pt>
                <c:pt idx="134">
                  <c:v>80.491</c:v>
                </c:pt>
                <c:pt idx="135">
                  <c:v>81.051000000000002</c:v>
                </c:pt>
                <c:pt idx="136">
                  <c:v>81.066000000000003</c:v>
                </c:pt>
                <c:pt idx="137">
                  <c:v>81.364000000000004</c:v>
                </c:pt>
                <c:pt idx="138">
                  <c:v>82.194999999999993</c:v>
                </c:pt>
                <c:pt idx="139">
                  <c:v>81.831000000000003</c:v>
                </c:pt>
                <c:pt idx="140">
                  <c:v>82.825999999999993</c:v>
                </c:pt>
                <c:pt idx="141">
                  <c:v>82.825999999999993</c:v>
                </c:pt>
                <c:pt idx="142">
                  <c:v>83.513999999999996</c:v>
                </c:pt>
                <c:pt idx="143">
                  <c:v>83.388000000000005</c:v>
                </c:pt>
                <c:pt idx="144">
                  <c:v>83.783000000000001</c:v>
                </c:pt>
                <c:pt idx="145">
                  <c:v>84.245999999999995</c:v>
                </c:pt>
                <c:pt idx="146">
                  <c:v>84.811000000000007</c:v>
                </c:pt>
                <c:pt idx="147">
                  <c:v>84.941000000000003</c:v>
                </c:pt>
                <c:pt idx="148">
                  <c:v>85.448999999999998</c:v>
                </c:pt>
                <c:pt idx="149">
                  <c:v>86.031000000000006</c:v>
                </c:pt>
                <c:pt idx="150">
                  <c:v>85.831000000000003</c:v>
                </c:pt>
                <c:pt idx="151">
                  <c:v>86.417000000000002</c:v>
                </c:pt>
                <c:pt idx="152">
                  <c:v>86.739000000000004</c:v>
                </c:pt>
                <c:pt idx="153">
                  <c:v>87.546000000000006</c:v>
                </c:pt>
                <c:pt idx="154">
                  <c:v>87.840999999999994</c:v>
                </c:pt>
                <c:pt idx="155">
                  <c:v>87.789000000000001</c:v>
                </c:pt>
                <c:pt idx="156">
                  <c:v>88.561999999999998</c:v>
                </c:pt>
                <c:pt idx="157">
                  <c:v>88.74</c:v>
                </c:pt>
                <c:pt idx="158">
                  <c:v>88.971999999999994</c:v>
                </c:pt>
                <c:pt idx="159">
                  <c:v>89.748000000000005</c:v>
                </c:pt>
                <c:pt idx="160">
                  <c:v>89.674999999999997</c:v>
                </c:pt>
                <c:pt idx="161">
                  <c:v>90.003</c:v>
                </c:pt>
                <c:pt idx="162">
                  <c:v>90.481999999999999</c:v>
                </c:pt>
                <c:pt idx="163">
                  <c:v>90.481999999999999</c:v>
                </c:pt>
                <c:pt idx="164">
                  <c:v>91.682000000000002</c:v>
                </c:pt>
                <c:pt idx="165">
                  <c:v>91.929000000000002</c:v>
                </c:pt>
                <c:pt idx="166">
                  <c:v>92.409000000000006</c:v>
                </c:pt>
                <c:pt idx="167">
                  <c:v>93.010999999999996</c:v>
                </c:pt>
                <c:pt idx="168">
                  <c:v>92.953000000000003</c:v>
                </c:pt>
                <c:pt idx="169">
                  <c:v>93.86</c:v>
                </c:pt>
                <c:pt idx="170">
                  <c:v>93.78</c:v>
                </c:pt>
                <c:pt idx="171">
                  <c:v>94.400999999999996</c:v>
                </c:pt>
                <c:pt idx="172">
                  <c:v>94.662999999999997</c:v>
                </c:pt>
                <c:pt idx="173">
                  <c:v>94.662999999999997</c:v>
                </c:pt>
                <c:pt idx="174">
                  <c:v>95.563000000000002</c:v>
                </c:pt>
                <c:pt idx="175">
                  <c:v>96.206999999999994</c:v>
                </c:pt>
                <c:pt idx="176">
                  <c:v>96.881</c:v>
                </c:pt>
                <c:pt idx="177">
                  <c:v>96.754000000000005</c:v>
                </c:pt>
                <c:pt idx="178">
                  <c:v>97.072000000000003</c:v>
                </c:pt>
                <c:pt idx="179">
                  <c:v>97.736999999999995</c:v>
                </c:pt>
                <c:pt idx="180">
                  <c:v>98.236000000000004</c:v>
                </c:pt>
                <c:pt idx="181">
                  <c:v>98.17</c:v>
                </c:pt>
                <c:pt idx="182">
                  <c:v>98.63</c:v>
                </c:pt>
                <c:pt idx="183">
                  <c:v>98.872</c:v>
                </c:pt>
                <c:pt idx="184">
                  <c:v>99.966999999999999</c:v>
                </c:pt>
                <c:pt idx="185">
                  <c:v>100.193</c:v>
                </c:pt>
                <c:pt idx="186">
                  <c:v>100.78700000000001</c:v>
                </c:pt>
                <c:pt idx="187">
                  <c:v>100.649</c:v>
                </c:pt>
                <c:pt idx="188">
                  <c:v>101.877</c:v>
                </c:pt>
                <c:pt idx="189">
                  <c:v>102.467</c:v>
                </c:pt>
                <c:pt idx="190">
                  <c:v>102.372</c:v>
                </c:pt>
                <c:pt idx="191">
                  <c:v>102.777</c:v>
                </c:pt>
                <c:pt idx="192">
                  <c:v>103.52200000000001</c:v>
                </c:pt>
                <c:pt idx="193">
                  <c:v>103.69199999999999</c:v>
                </c:pt>
                <c:pt idx="194">
                  <c:v>104.426</c:v>
                </c:pt>
                <c:pt idx="195">
                  <c:v>104.52500000000001</c:v>
                </c:pt>
                <c:pt idx="196">
                  <c:v>105.17100000000001</c:v>
                </c:pt>
                <c:pt idx="197">
                  <c:v>105.446</c:v>
                </c:pt>
                <c:pt idx="198">
                  <c:v>105.749</c:v>
                </c:pt>
                <c:pt idx="199">
                  <c:v>106.30800000000001</c:v>
                </c:pt>
                <c:pt idx="200">
                  <c:v>107.339</c:v>
                </c:pt>
                <c:pt idx="201">
                  <c:v>107.313</c:v>
                </c:pt>
                <c:pt idx="202">
                  <c:v>107.36499999999999</c:v>
                </c:pt>
                <c:pt idx="203">
                  <c:v>108.285</c:v>
                </c:pt>
                <c:pt idx="204">
                  <c:v>108.898</c:v>
                </c:pt>
                <c:pt idx="205">
                  <c:v>109.22</c:v>
                </c:pt>
                <c:pt idx="206">
                  <c:v>109.355</c:v>
                </c:pt>
                <c:pt idx="207">
                  <c:v>109.681</c:v>
                </c:pt>
                <c:pt idx="208">
                  <c:v>110.282</c:v>
                </c:pt>
                <c:pt idx="209">
                  <c:v>111.197</c:v>
                </c:pt>
                <c:pt idx="210">
                  <c:v>111.28100000000001</c:v>
                </c:pt>
                <c:pt idx="211">
                  <c:v>112.297</c:v>
                </c:pt>
                <c:pt idx="212">
                  <c:v>111.956</c:v>
                </c:pt>
                <c:pt idx="213">
                  <c:v>112.44</c:v>
                </c:pt>
                <c:pt idx="214">
                  <c:v>113.27500000000001</c:v>
                </c:pt>
                <c:pt idx="215">
                  <c:v>113.828</c:v>
                </c:pt>
                <c:pt idx="216">
                  <c:v>113.79900000000001</c:v>
                </c:pt>
                <c:pt idx="217">
                  <c:v>115.342</c:v>
                </c:pt>
                <c:pt idx="218">
                  <c:v>115.432</c:v>
                </c:pt>
                <c:pt idx="219">
                  <c:v>116.312</c:v>
                </c:pt>
                <c:pt idx="220">
                  <c:v>116.465</c:v>
                </c:pt>
                <c:pt idx="221">
                  <c:v>116.58799999999999</c:v>
                </c:pt>
                <c:pt idx="222">
                  <c:v>117.33</c:v>
                </c:pt>
                <c:pt idx="223">
                  <c:v>116.77200000000001</c:v>
                </c:pt>
                <c:pt idx="224">
                  <c:v>118.018</c:v>
                </c:pt>
                <c:pt idx="225">
                  <c:v>118.77800000000001</c:v>
                </c:pt>
                <c:pt idx="226">
                  <c:v>118.715</c:v>
                </c:pt>
                <c:pt idx="227">
                  <c:v>119.872</c:v>
                </c:pt>
                <c:pt idx="228">
                  <c:v>119.937</c:v>
                </c:pt>
                <c:pt idx="229">
                  <c:v>120.16500000000001</c:v>
                </c:pt>
                <c:pt idx="230">
                  <c:v>121.285</c:v>
                </c:pt>
                <c:pt idx="231">
                  <c:v>121.38500000000001</c:v>
                </c:pt>
                <c:pt idx="232">
                  <c:v>122.392</c:v>
                </c:pt>
                <c:pt idx="233">
                  <c:v>122.291</c:v>
                </c:pt>
                <c:pt idx="234">
                  <c:v>122.732</c:v>
                </c:pt>
                <c:pt idx="235">
                  <c:v>123.623</c:v>
                </c:pt>
                <c:pt idx="236">
                  <c:v>123.727</c:v>
                </c:pt>
                <c:pt idx="237">
                  <c:v>124.809</c:v>
                </c:pt>
                <c:pt idx="238">
                  <c:v>125.16200000000001</c:v>
                </c:pt>
                <c:pt idx="239">
                  <c:v>126.053</c:v>
                </c:pt>
                <c:pt idx="240">
                  <c:v>125.982</c:v>
                </c:pt>
                <c:pt idx="241">
                  <c:v>126.88500000000001</c:v>
                </c:pt>
                <c:pt idx="242">
                  <c:v>127.32299999999999</c:v>
                </c:pt>
                <c:pt idx="243">
                  <c:v>127.91200000000001</c:v>
                </c:pt>
                <c:pt idx="244">
                  <c:v>127.36</c:v>
                </c:pt>
                <c:pt idx="245">
                  <c:v>128.80600000000001</c:v>
                </c:pt>
                <c:pt idx="246">
                  <c:v>129.40799999999999</c:v>
                </c:pt>
                <c:pt idx="247">
                  <c:v>129.52199999999999</c:v>
                </c:pt>
                <c:pt idx="248">
                  <c:v>130.05500000000001</c:v>
                </c:pt>
                <c:pt idx="249">
                  <c:v>130.36099999999999</c:v>
                </c:pt>
                <c:pt idx="250">
                  <c:v>131.29</c:v>
                </c:pt>
                <c:pt idx="251">
                  <c:v>132.31</c:v>
                </c:pt>
                <c:pt idx="252">
                  <c:v>132.38999999999999</c:v>
                </c:pt>
                <c:pt idx="253">
                  <c:v>132.66800000000001</c:v>
                </c:pt>
                <c:pt idx="254">
                  <c:v>132.78700000000001</c:v>
                </c:pt>
                <c:pt idx="255">
                  <c:v>133.387</c:v>
                </c:pt>
                <c:pt idx="256">
                  <c:v>134.892</c:v>
                </c:pt>
                <c:pt idx="257">
                  <c:v>135.26300000000001</c:v>
                </c:pt>
                <c:pt idx="258">
                  <c:v>135.595</c:v>
                </c:pt>
                <c:pt idx="259">
                  <c:v>135.512</c:v>
                </c:pt>
                <c:pt idx="260">
                  <c:v>136.221</c:v>
                </c:pt>
                <c:pt idx="261">
                  <c:v>137.02199999999999</c:v>
                </c:pt>
                <c:pt idx="262">
                  <c:v>138.47999999999999</c:v>
                </c:pt>
                <c:pt idx="263">
                  <c:v>138.524</c:v>
                </c:pt>
                <c:pt idx="264">
                  <c:v>138.56700000000001</c:v>
                </c:pt>
                <c:pt idx="265">
                  <c:v>138.74100000000001</c:v>
                </c:pt>
                <c:pt idx="266">
                  <c:v>140.369</c:v>
                </c:pt>
                <c:pt idx="267">
                  <c:v>141.35599999999999</c:v>
                </c:pt>
                <c:pt idx="268">
                  <c:v>140.548</c:v>
                </c:pt>
                <c:pt idx="269">
                  <c:v>141.94499999999999</c:v>
                </c:pt>
                <c:pt idx="270">
                  <c:v>143.464</c:v>
                </c:pt>
                <c:pt idx="271">
                  <c:v>142.816</c:v>
                </c:pt>
                <c:pt idx="272">
                  <c:v>143.001</c:v>
                </c:pt>
                <c:pt idx="273">
                  <c:v>144.92099999999999</c:v>
                </c:pt>
                <c:pt idx="274">
                  <c:v>145.15899999999999</c:v>
                </c:pt>
                <c:pt idx="275">
                  <c:v>145.30199999999999</c:v>
                </c:pt>
                <c:pt idx="276">
                  <c:v>145.01599999999999</c:v>
                </c:pt>
                <c:pt idx="277">
                  <c:v>145.876</c:v>
                </c:pt>
                <c:pt idx="278">
                  <c:v>147.334</c:v>
                </c:pt>
                <c:pt idx="279">
                  <c:v>147.53</c:v>
                </c:pt>
                <c:pt idx="280">
                  <c:v>148.42099999999999</c:v>
                </c:pt>
                <c:pt idx="281">
                  <c:v>148.82</c:v>
                </c:pt>
                <c:pt idx="282">
                  <c:v>150.13300000000001</c:v>
                </c:pt>
                <c:pt idx="283">
                  <c:v>149.57499999999999</c:v>
                </c:pt>
                <c:pt idx="284">
                  <c:v>150.798</c:v>
                </c:pt>
                <c:pt idx="285">
                  <c:v>151.00399999999999</c:v>
                </c:pt>
                <c:pt idx="286">
                  <c:v>150.953</c:v>
                </c:pt>
                <c:pt idx="287">
                  <c:v>152.566</c:v>
                </c:pt>
                <c:pt idx="288">
                  <c:v>152.51300000000001</c:v>
                </c:pt>
                <c:pt idx="289">
                  <c:v>153.25299999999999</c:v>
                </c:pt>
                <c:pt idx="290">
                  <c:v>154.268</c:v>
                </c:pt>
                <c:pt idx="291">
                  <c:v>154.64599999999999</c:v>
                </c:pt>
                <c:pt idx="292">
                  <c:v>155.24199999999999</c:v>
                </c:pt>
                <c:pt idx="293">
                  <c:v>155.24199999999999</c:v>
                </c:pt>
                <c:pt idx="294">
                  <c:v>156.78299999999999</c:v>
                </c:pt>
                <c:pt idx="295">
                  <c:v>156.505</c:v>
                </c:pt>
                <c:pt idx="296">
                  <c:v>156.89400000000001</c:v>
                </c:pt>
                <c:pt idx="297">
                  <c:v>158.41</c:v>
                </c:pt>
                <c:pt idx="298">
                  <c:v>158.46700000000001</c:v>
                </c:pt>
                <c:pt idx="299">
                  <c:v>159.38</c:v>
                </c:pt>
                <c:pt idx="300">
                  <c:v>160.304</c:v>
                </c:pt>
                <c:pt idx="301">
                  <c:v>161.18</c:v>
                </c:pt>
                <c:pt idx="302">
                  <c:v>161.59200000000001</c:v>
                </c:pt>
                <c:pt idx="303">
                  <c:v>162.721</c:v>
                </c:pt>
                <c:pt idx="304">
                  <c:v>163.262</c:v>
                </c:pt>
                <c:pt idx="305">
                  <c:v>163.684</c:v>
                </c:pt>
                <c:pt idx="306">
                  <c:v>164.536</c:v>
                </c:pt>
                <c:pt idx="307">
                  <c:v>164.904</c:v>
                </c:pt>
                <c:pt idx="308">
                  <c:v>165.70699999999999</c:v>
                </c:pt>
                <c:pt idx="309">
                  <c:v>166.33</c:v>
                </c:pt>
                <c:pt idx="310">
                  <c:v>167.02099999999999</c:v>
                </c:pt>
                <c:pt idx="311">
                  <c:v>167.78100000000001</c:v>
                </c:pt>
                <c:pt idx="312">
                  <c:v>168.67599999999999</c:v>
                </c:pt>
                <c:pt idx="313">
                  <c:v>169.06299999999999</c:v>
                </c:pt>
                <c:pt idx="314">
                  <c:v>168.99799999999999</c:v>
                </c:pt>
                <c:pt idx="315">
                  <c:v>170.36500000000001</c:v>
                </c:pt>
                <c:pt idx="316">
                  <c:v>170.03700000000001</c:v>
                </c:pt>
                <c:pt idx="317">
                  <c:v>170.23400000000001</c:v>
                </c:pt>
                <c:pt idx="318">
                  <c:v>171.089</c:v>
                </c:pt>
                <c:pt idx="319">
                  <c:v>172.827</c:v>
                </c:pt>
                <c:pt idx="320">
                  <c:v>173.233</c:v>
                </c:pt>
                <c:pt idx="321">
                  <c:v>173.91399999999999</c:v>
                </c:pt>
                <c:pt idx="322">
                  <c:v>175.084</c:v>
                </c:pt>
                <c:pt idx="323">
                  <c:v>174.46199999999999</c:v>
                </c:pt>
                <c:pt idx="324">
                  <c:v>176.762</c:v>
                </c:pt>
                <c:pt idx="325">
                  <c:v>176.90299999999999</c:v>
                </c:pt>
                <c:pt idx="326">
                  <c:v>177.614</c:v>
                </c:pt>
                <c:pt idx="327">
                  <c:v>177.18700000000001</c:v>
                </c:pt>
                <c:pt idx="328">
                  <c:v>178.54499999999999</c:v>
                </c:pt>
                <c:pt idx="329">
                  <c:v>178.834</c:v>
                </c:pt>
                <c:pt idx="330">
                  <c:v>179.70500000000001</c:v>
                </c:pt>
                <c:pt idx="331">
                  <c:v>180.80699999999999</c:v>
                </c:pt>
                <c:pt idx="332">
                  <c:v>180.881</c:v>
                </c:pt>
                <c:pt idx="333">
                  <c:v>181.32599999999999</c:v>
                </c:pt>
                <c:pt idx="334">
                  <c:v>183.73500000000001</c:v>
                </c:pt>
                <c:pt idx="335">
                  <c:v>182.82400000000001</c:v>
                </c:pt>
                <c:pt idx="336">
                  <c:v>183.964</c:v>
                </c:pt>
                <c:pt idx="337">
                  <c:v>185.66200000000001</c:v>
                </c:pt>
                <c:pt idx="338">
                  <c:v>185.50700000000001</c:v>
                </c:pt>
                <c:pt idx="339">
                  <c:v>186.44499999999999</c:v>
                </c:pt>
                <c:pt idx="340">
                  <c:v>186.209</c:v>
                </c:pt>
                <c:pt idx="341">
                  <c:v>187.79</c:v>
                </c:pt>
                <c:pt idx="342">
                  <c:v>188.26900000000001</c:v>
                </c:pt>
                <c:pt idx="343">
                  <c:v>189.64099999999999</c:v>
                </c:pt>
                <c:pt idx="344">
                  <c:v>190.375</c:v>
                </c:pt>
                <c:pt idx="345">
                  <c:v>190.53899999999999</c:v>
                </c:pt>
                <c:pt idx="346">
                  <c:v>190.86799999999999</c:v>
                </c:pt>
                <c:pt idx="347">
                  <c:v>191.363</c:v>
                </c:pt>
                <c:pt idx="348">
                  <c:v>192.613</c:v>
                </c:pt>
                <c:pt idx="349">
                  <c:v>193.79400000000001</c:v>
                </c:pt>
                <c:pt idx="350">
                  <c:v>195.07599999999999</c:v>
                </c:pt>
                <c:pt idx="351">
                  <c:v>194.81800000000001</c:v>
                </c:pt>
                <c:pt idx="352">
                  <c:v>195.24799999999999</c:v>
                </c:pt>
                <c:pt idx="353">
                  <c:v>197.07400000000001</c:v>
                </c:pt>
                <c:pt idx="354">
                  <c:v>197.42599999999999</c:v>
                </c:pt>
                <c:pt idx="355">
                  <c:v>198.667</c:v>
                </c:pt>
                <c:pt idx="356">
                  <c:v>199.203</c:v>
                </c:pt>
                <c:pt idx="357">
                  <c:v>200.10400000000001</c:v>
                </c:pt>
                <c:pt idx="358">
                  <c:v>200.46700000000001</c:v>
                </c:pt>
                <c:pt idx="359">
                  <c:v>200.46700000000001</c:v>
                </c:pt>
                <c:pt idx="360">
                  <c:v>202.20699999999999</c:v>
                </c:pt>
                <c:pt idx="361">
                  <c:v>202.85599999999999</c:v>
                </c:pt>
                <c:pt idx="362">
                  <c:v>202.94900000000001</c:v>
                </c:pt>
                <c:pt idx="363">
                  <c:v>204.167</c:v>
                </c:pt>
                <c:pt idx="364">
                  <c:v>204.828</c:v>
                </c:pt>
                <c:pt idx="365">
                  <c:v>206.54900000000001</c:v>
                </c:pt>
                <c:pt idx="366">
                  <c:v>207.71299999999999</c:v>
                </c:pt>
                <c:pt idx="367">
                  <c:v>206.54900000000001</c:v>
                </c:pt>
                <c:pt idx="368">
                  <c:v>207.81</c:v>
                </c:pt>
                <c:pt idx="369">
                  <c:v>208.69200000000001</c:v>
                </c:pt>
                <c:pt idx="370">
                  <c:v>210.37899999999999</c:v>
                </c:pt>
                <c:pt idx="371">
                  <c:v>210.68</c:v>
                </c:pt>
                <c:pt idx="372">
                  <c:v>210.78</c:v>
                </c:pt>
                <c:pt idx="373">
                  <c:v>212.297</c:v>
                </c:pt>
                <c:pt idx="374">
                  <c:v>213.11500000000001</c:v>
                </c:pt>
                <c:pt idx="375">
                  <c:v>214.874</c:v>
                </c:pt>
                <c:pt idx="376">
                  <c:v>214.97900000000001</c:v>
                </c:pt>
                <c:pt idx="377">
                  <c:v>214.35400000000001</c:v>
                </c:pt>
                <c:pt idx="378">
                  <c:v>215.39699999999999</c:v>
                </c:pt>
                <c:pt idx="379">
                  <c:v>216.76900000000001</c:v>
                </c:pt>
                <c:pt idx="380">
                  <c:v>217.19499999999999</c:v>
                </c:pt>
                <c:pt idx="381">
                  <c:v>217.08799999999999</c:v>
                </c:pt>
                <c:pt idx="382">
                  <c:v>218.91399999999999</c:v>
                </c:pt>
                <c:pt idx="383">
                  <c:v>220.11199999999999</c:v>
                </c:pt>
                <c:pt idx="384">
                  <c:v>219.67500000000001</c:v>
                </c:pt>
                <c:pt idx="385">
                  <c:v>222.101</c:v>
                </c:pt>
                <c:pt idx="386">
                  <c:v>222.88399999999999</c:v>
                </c:pt>
                <c:pt idx="387">
                  <c:v>222.66</c:v>
                </c:pt>
                <c:pt idx="388">
                  <c:v>224.012</c:v>
                </c:pt>
                <c:pt idx="389">
                  <c:v>224.69499999999999</c:v>
                </c:pt>
                <c:pt idx="390">
                  <c:v>226.88399999999999</c:v>
                </c:pt>
                <c:pt idx="391">
                  <c:v>226.768</c:v>
                </c:pt>
                <c:pt idx="392">
                  <c:v>226.535</c:v>
                </c:pt>
                <c:pt idx="393">
                  <c:v>227.35</c:v>
                </c:pt>
                <c:pt idx="394">
                  <c:v>228.643</c:v>
                </c:pt>
                <c:pt idx="395">
                  <c:v>230.429</c:v>
                </c:pt>
                <c:pt idx="396">
                  <c:v>230.66900000000001</c:v>
                </c:pt>
                <c:pt idx="397">
                  <c:v>231.15100000000001</c:v>
                </c:pt>
                <c:pt idx="398">
                  <c:v>231.27199999999999</c:v>
                </c:pt>
                <c:pt idx="399">
                  <c:v>232.73099999999999</c:v>
                </c:pt>
                <c:pt idx="400">
                  <c:v>233.345</c:v>
                </c:pt>
                <c:pt idx="401">
                  <c:v>235.08099999999999</c:v>
                </c:pt>
                <c:pt idx="402">
                  <c:v>234.08600000000001</c:v>
                </c:pt>
                <c:pt idx="403">
                  <c:v>236.46299999999999</c:v>
                </c:pt>
                <c:pt idx="404">
                  <c:v>236.084</c:v>
                </c:pt>
                <c:pt idx="405">
                  <c:v>236.589</c:v>
                </c:pt>
                <c:pt idx="406">
                  <c:v>236.589</c:v>
                </c:pt>
                <c:pt idx="407">
                  <c:v>237.86099999999999</c:v>
                </c:pt>
                <c:pt idx="408">
                  <c:v>240.315</c:v>
                </c:pt>
                <c:pt idx="409">
                  <c:v>240.446</c:v>
                </c:pt>
                <c:pt idx="410">
                  <c:v>240.577</c:v>
                </c:pt>
                <c:pt idx="411">
                  <c:v>241.101</c:v>
                </c:pt>
                <c:pt idx="412">
                  <c:v>242.28899999999999</c:v>
                </c:pt>
                <c:pt idx="413">
                  <c:v>242.024</c:v>
                </c:pt>
                <c:pt idx="414">
                  <c:v>244.02600000000001</c:v>
                </c:pt>
                <c:pt idx="415">
                  <c:v>243.221</c:v>
                </c:pt>
                <c:pt idx="416">
                  <c:v>244.566</c:v>
                </c:pt>
                <c:pt idx="417">
                  <c:v>245.108</c:v>
                </c:pt>
                <c:pt idx="418">
                  <c:v>246.47300000000001</c:v>
                </c:pt>
                <c:pt idx="419">
                  <c:v>247.023</c:v>
                </c:pt>
                <c:pt idx="420">
                  <c:v>248.82900000000001</c:v>
                </c:pt>
                <c:pt idx="421">
                  <c:v>247.57599999999999</c:v>
                </c:pt>
                <c:pt idx="422">
                  <c:v>250.23599999999999</c:v>
                </c:pt>
                <c:pt idx="423">
                  <c:v>250.095</c:v>
                </c:pt>
                <c:pt idx="424">
                  <c:v>250.946</c:v>
                </c:pt>
                <c:pt idx="425">
                  <c:v>252.666</c:v>
                </c:pt>
                <c:pt idx="426">
                  <c:v>252.23400000000001</c:v>
                </c:pt>
                <c:pt idx="427">
                  <c:v>253.53399999999999</c:v>
                </c:pt>
                <c:pt idx="428">
                  <c:v>255.43700000000001</c:v>
                </c:pt>
                <c:pt idx="429">
                  <c:v>256.17599999999999</c:v>
                </c:pt>
                <c:pt idx="430">
                  <c:v>255.88</c:v>
                </c:pt>
                <c:pt idx="431">
                  <c:v>257.06900000000002</c:v>
                </c:pt>
                <c:pt idx="432">
                  <c:v>257.51799999999997</c:v>
                </c:pt>
                <c:pt idx="433">
                  <c:v>258.27</c:v>
                </c:pt>
                <c:pt idx="434">
                  <c:v>259.17700000000002</c:v>
                </c:pt>
                <c:pt idx="435">
                  <c:v>259.93900000000002</c:v>
                </c:pt>
                <c:pt idx="436">
                  <c:v>260.858</c:v>
                </c:pt>
                <c:pt idx="437">
                  <c:v>261.166</c:v>
                </c:pt>
                <c:pt idx="438">
                  <c:v>262.40499999999997</c:v>
                </c:pt>
                <c:pt idx="439">
                  <c:v>263.18599999999998</c:v>
                </c:pt>
                <c:pt idx="440">
                  <c:v>263.971</c:v>
                </c:pt>
                <c:pt idx="441">
                  <c:v>263.49900000000002</c:v>
                </c:pt>
                <c:pt idx="442">
                  <c:v>263.81299999999999</c:v>
                </c:pt>
                <c:pt idx="443">
                  <c:v>264.60199999999998</c:v>
                </c:pt>
                <c:pt idx="444">
                  <c:v>266.19400000000002</c:v>
                </c:pt>
                <c:pt idx="445">
                  <c:v>267.48099999999999</c:v>
                </c:pt>
                <c:pt idx="446">
                  <c:v>267.48099999999999</c:v>
                </c:pt>
                <c:pt idx="447">
                  <c:v>267.96699999999998</c:v>
                </c:pt>
                <c:pt idx="448">
                  <c:v>268.13</c:v>
                </c:pt>
                <c:pt idx="449">
                  <c:v>269.92899999999997</c:v>
                </c:pt>
                <c:pt idx="450">
                  <c:v>268.78100000000001</c:v>
                </c:pt>
                <c:pt idx="451">
                  <c:v>270.09399999999999</c:v>
                </c:pt>
                <c:pt idx="452">
                  <c:v>271.41899999999998</c:v>
                </c:pt>
                <c:pt idx="453">
                  <c:v>271.75200000000001</c:v>
                </c:pt>
                <c:pt idx="454">
                  <c:v>273.09399999999999</c:v>
                </c:pt>
                <c:pt idx="455">
                  <c:v>273.77</c:v>
                </c:pt>
                <c:pt idx="456">
                  <c:v>273.94</c:v>
                </c:pt>
                <c:pt idx="457">
                  <c:v>274.96100000000001</c:v>
                </c:pt>
                <c:pt idx="458">
                  <c:v>275.81799999999998</c:v>
                </c:pt>
                <c:pt idx="459">
                  <c:v>276.68</c:v>
                </c:pt>
                <c:pt idx="460">
                  <c:v>276.85300000000001</c:v>
                </c:pt>
                <c:pt idx="461">
                  <c:v>278.42099999999999</c:v>
                </c:pt>
                <c:pt idx="462">
                  <c:v>279.476</c:v>
                </c:pt>
                <c:pt idx="463">
                  <c:v>278.07100000000003</c:v>
                </c:pt>
                <c:pt idx="464">
                  <c:v>279.83</c:v>
                </c:pt>
                <c:pt idx="465">
                  <c:v>281.07400000000001</c:v>
                </c:pt>
                <c:pt idx="466">
                  <c:v>281.61099999999999</c:v>
                </c:pt>
                <c:pt idx="467">
                  <c:v>281.07400000000001</c:v>
                </c:pt>
                <c:pt idx="468">
                  <c:v>281.61099999999999</c:v>
                </c:pt>
                <c:pt idx="469">
                  <c:v>282.51</c:v>
                </c:pt>
                <c:pt idx="470">
                  <c:v>282.69</c:v>
                </c:pt>
                <c:pt idx="471">
                  <c:v>283.596</c:v>
                </c:pt>
                <c:pt idx="472">
                  <c:v>285.61</c:v>
                </c:pt>
                <c:pt idx="473">
                  <c:v>286.34899999999999</c:v>
                </c:pt>
                <c:pt idx="474">
                  <c:v>287.65199999999999</c:v>
                </c:pt>
                <c:pt idx="475">
                  <c:v>287.279</c:v>
                </c:pt>
                <c:pt idx="476">
                  <c:v>287.46499999999997</c:v>
                </c:pt>
                <c:pt idx="477">
                  <c:v>288.214</c:v>
                </c:pt>
                <c:pt idx="478">
                  <c:v>288.58999999999997</c:v>
                </c:pt>
                <c:pt idx="479">
                  <c:v>290.67599999999999</c:v>
                </c:pt>
                <c:pt idx="480">
                  <c:v>291.25</c:v>
                </c:pt>
                <c:pt idx="481">
                  <c:v>290.86700000000002</c:v>
                </c:pt>
                <c:pt idx="482">
                  <c:v>292.01900000000001</c:v>
                </c:pt>
                <c:pt idx="483">
                  <c:v>293.959</c:v>
                </c:pt>
                <c:pt idx="484">
                  <c:v>294.154</c:v>
                </c:pt>
                <c:pt idx="485">
                  <c:v>294.54599999999999</c:v>
                </c:pt>
                <c:pt idx="486">
                  <c:v>295.529</c:v>
                </c:pt>
                <c:pt idx="487">
                  <c:v>294.74200000000002</c:v>
                </c:pt>
                <c:pt idx="488">
                  <c:v>295.92500000000001</c:v>
                </c:pt>
                <c:pt idx="489">
                  <c:v>296.91699999999997</c:v>
                </c:pt>
                <c:pt idx="490">
                  <c:v>297.91699999999997</c:v>
                </c:pt>
                <c:pt idx="491">
                  <c:v>298.923</c:v>
                </c:pt>
                <c:pt idx="492">
                  <c:v>298.923</c:v>
                </c:pt>
                <c:pt idx="493">
                  <c:v>299.93599999999998</c:v>
                </c:pt>
                <c:pt idx="494">
                  <c:v>301.572</c:v>
                </c:pt>
                <c:pt idx="495">
                  <c:v>300.548</c:v>
                </c:pt>
                <c:pt idx="496">
                  <c:v>303.22500000000002</c:v>
                </c:pt>
                <c:pt idx="497">
                  <c:v>303.64100000000002</c:v>
                </c:pt>
                <c:pt idx="498">
                  <c:v>303.017</c:v>
                </c:pt>
                <c:pt idx="499">
                  <c:v>303.43299999999999</c:v>
                </c:pt>
                <c:pt idx="500">
                  <c:v>304.26799999999997</c:v>
                </c:pt>
                <c:pt idx="501">
                  <c:v>305.73899999999998</c:v>
                </c:pt>
                <c:pt idx="502">
                  <c:v>305.52800000000002</c:v>
                </c:pt>
                <c:pt idx="503">
                  <c:v>308.29599999999999</c:v>
                </c:pt>
                <c:pt idx="504">
                  <c:v>307.86700000000002</c:v>
                </c:pt>
                <c:pt idx="505">
                  <c:v>308.51100000000002</c:v>
                </c:pt>
                <c:pt idx="506">
                  <c:v>309.58999999999997</c:v>
                </c:pt>
                <c:pt idx="507">
                  <c:v>310.24099999999999</c:v>
                </c:pt>
                <c:pt idx="508">
                  <c:v>310.89499999999998</c:v>
                </c:pt>
                <c:pt idx="509">
                  <c:v>312.43200000000002</c:v>
                </c:pt>
                <c:pt idx="510">
                  <c:v>312.65199999999999</c:v>
                </c:pt>
                <c:pt idx="511">
                  <c:v>311.99099999999999</c:v>
                </c:pt>
                <c:pt idx="512">
                  <c:v>313.76100000000002</c:v>
                </c:pt>
                <c:pt idx="513">
                  <c:v>313.53899999999999</c:v>
                </c:pt>
                <c:pt idx="514">
                  <c:v>314.43</c:v>
                </c:pt>
                <c:pt idx="515">
                  <c:v>314.87700000000001</c:v>
                </c:pt>
                <c:pt idx="516">
                  <c:v>316.22800000000001</c:v>
                </c:pt>
                <c:pt idx="517">
                  <c:v>317.13400000000001</c:v>
                </c:pt>
                <c:pt idx="518">
                  <c:v>318.50400000000002</c:v>
                </c:pt>
                <c:pt idx="519">
                  <c:v>316.45400000000001</c:v>
                </c:pt>
                <c:pt idx="520">
                  <c:v>318.733</c:v>
                </c:pt>
                <c:pt idx="521">
                  <c:v>318.96300000000002</c:v>
                </c:pt>
                <c:pt idx="522">
                  <c:v>320.81299999999999</c:v>
                </c:pt>
                <c:pt idx="523">
                  <c:v>320.58100000000002</c:v>
                </c:pt>
                <c:pt idx="524">
                  <c:v>321.74599999999998</c:v>
                </c:pt>
                <c:pt idx="525">
                  <c:v>323.392</c:v>
                </c:pt>
                <c:pt idx="526">
                  <c:v>322.92</c:v>
                </c:pt>
                <c:pt idx="527">
                  <c:v>321.98</c:v>
                </c:pt>
                <c:pt idx="528">
                  <c:v>324.57799999999997</c:v>
                </c:pt>
                <c:pt idx="529">
                  <c:v>325.29399999999998</c:v>
                </c:pt>
                <c:pt idx="530">
                  <c:v>324.33999999999997</c:v>
                </c:pt>
                <c:pt idx="531">
                  <c:v>324.81700000000001</c:v>
                </c:pt>
                <c:pt idx="532">
                  <c:v>326.97699999999998</c:v>
                </c:pt>
                <c:pt idx="533">
                  <c:v>328.43299999999999</c:v>
                </c:pt>
                <c:pt idx="534">
                  <c:v>328.67700000000002</c:v>
                </c:pt>
                <c:pt idx="535">
                  <c:v>327.94600000000003</c:v>
                </c:pt>
                <c:pt idx="536">
                  <c:v>328.92099999999999</c:v>
                </c:pt>
                <c:pt idx="537">
                  <c:v>329.411</c:v>
                </c:pt>
                <c:pt idx="538">
                  <c:v>330.642</c:v>
                </c:pt>
                <c:pt idx="539">
                  <c:v>331.38499999999999</c:v>
                </c:pt>
                <c:pt idx="540">
                  <c:v>332.13099999999997</c:v>
                </c:pt>
                <c:pt idx="541">
                  <c:v>333.38200000000001</c:v>
                </c:pt>
                <c:pt idx="542">
                  <c:v>332.63</c:v>
                </c:pt>
                <c:pt idx="543">
                  <c:v>334.137</c:v>
                </c:pt>
                <c:pt idx="544">
                  <c:v>335.15</c:v>
                </c:pt>
                <c:pt idx="545">
                  <c:v>336.16800000000001</c:v>
                </c:pt>
                <c:pt idx="546">
                  <c:v>336.16800000000001</c:v>
                </c:pt>
                <c:pt idx="547">
                  <c:v>335.65800000000002</c:v>
                </c:pt>
                <c:pt idx="548">
                  <c:v>337.70800000000003</c:v>
                </c:pt>
                <c:pt idx="549">
                  <c:v>339.78199999999998</c:v>
                </c:pt>
                <c:pt idx="550">
                  <c:v>337.96600000000001</c:v>
                </c:pt>
                <c:pt idx="551">
                  <c:v>339.78199999999998</c:v>
                </c:pt>
                <c:pt idx="552">
                  <c:v>341.09199999999998</c:v>
                </c:pt>
                <c:pt idx="553">
                  <c:v>341.09199999999998</c:v>
                </c:pt>
                <c:pt idx="554">
                  <c:v>341.09199999999998</c:v>
                </c:pt>
                <c:pt idx="555">
                  <c:v>341.61900000000003</c:v>
                </c:pt>
                <c:pt idx="556">
                  <c:v>342.14699999999999</c:v>
                </c:pt>
                <c:pt idx="557">
                  <c:v>343.209</c:v>
                </c:pt>
                <c:pt idx="558">
                  <c:v>344.27699999999999</c:v>
                </c:pt>
                <c:pt idx="559">
                  <c:v>345.08199999999999</c:v>
                </c:pt>
                <c:pt idx="560">
                  <c:v>346.70499999999998</c:v>
                </c:pt>
                <c:pt idx="561">
                  <c:v>345.892</c:v>
                </c:pt>
                <c:pt idx="562">
                  <c:v>347.52100000000002</c:v>
                </c:pt>
                <c:pt idx="563">
                  <c:v>348.34199999999998</c:v>
                </c:pt>
                <c:pt idx="564">
                  <c:v>346.976</c:v>
                </c:pt>
                <c:pt idx="565">
                  <c:v>349.16699999999997</c:v>
                </c:pt>
                <c:pt idx="566">
                  <c:v>350.55</c:v>
                </c:pt>
                <c:pt idx="567">
                  <c:v>349.16699999999997</c:v>
                </c:pt>
                <c:pt idx="568">
                  <c:v>350.82799999999997</c:v>
                </c:pt>
                <c:pt idx="569">
                  <c:v>351.66399999999999</c:v>
                </c:pt>
                <c:pt idx="570">
                  <c:v>350.82799999999997</c:v>
                </c:pt>
                <c:pt idx="571">
                  <c:v>352.505</c:v>
                </c:pt>
                <c:pt idx="572">
                  <c:v>355.05099999999999</c:v>
                </c:pt>
                <c:pt idx="573">
                  <c:v>354.48200000000003</c:v>
                </c:pt>
                <c:pt idx="574">
                  <c:v>354.76600000000002</c:v>
                </c:pt>
                <c:pt idx="575">
                  <c:v>355.62099999999998</c:v>
                </c:pt>
                <c:pt idx="576">
                  <c:v>355.90699999999998</c:v>
                </c:pt>
                <c:pt idx="577">
                  <c:v>356.19400000000002</c:v>
                </c:pt>
                <c:pt idx="578">
                  <c:v>358.79300000000001</c:v>
                </c:pt>
                <c:pt idx="579">
                  <c:v>359.084</c:v>
                </c:pt>
                <c:pt idx="580">
                  <c:v>358.50299999999999</c:v>
                </c:pt>
                <c:pt idx="581">
                  <c:v>359.96100000000001</c:v>
                </c:pt>
                <c:pt idx="582">
                  <c:v>361.13600000000002</c:v>
                </c:pt>
                <c:pt idx="583">
                  <c:v>360.54700000000003</c:v>
                </c:pt>
                <c:pt idx="584">
                  <c:v>361.13600000000002</c:v>
                </c:pt>
                <c:pt idx="585">
                  <c:v>361.726</c:v>
                </c:pt>
                <c:pt idx="586">
                  <c:v>363.80799999999999</c:v>
                </c:pt>
                <c:pt idx="587">
                  <c:v>364.108</c:v>
                </c:pt>
                <c:pt idx="588">
                  <c:v>363.80799999999999</c:v>
                </c:pt>
                <c:pt idx="589">
                  <c:v>365.31</c:v>
                </c:pt>
                <c:pt idx="590">
                  <c:v>365.61200000000002</c:v>
                </c:pt>
                <c:pt idx="591">
                  <c:v>365.61200000000002</c:v>
                </c:pt>
                <c:pt idx="592">
                  <c:v>365.91399999999999</c:v>
                </c:pt>
                <c:pt idx="593">
                  <c:v>368.96600000000001</c:v>
                </c:pt>
                <c:pt idx="594">
                  <c:v>367.43400000000003</c:v>
                </c:pt>
                <c:pt idx="595">
                  <c:v>369.89100000000002</c:v>
                </c:pt>
                <c:pt idx="596">
                  <c:v>370.2</c:v>
                </c:pt>
                <c:pt idx="597">
                  <c:v>370.51</c:v>
                </c:pt>
                <c:pt idx="598">
                  <c:v>372.06799999999998</c:v>
                </c:pt>
                <c:pt idx="599">
                  <c:v>372.38099999999997</c:v>
                </c:pt>
                <c:pt idx="600">
                  <c:v>372.38099999999997</c:v>
                </c:pt>
                <c:pt idx="601">
                  <c:v>373.32400000000001</c:v>
                </c:pt>
                <c:pt idx="602">
                  <c:v>373.63900000000001</c:v>
                </c:pt>
                <c:pt idx="603">
                  <c:v>375.86099999999999</c:v>
                </c:pt>
                <c:pt idx="604">
                  <c:v>377.464</c:v>
                </c:pt>
                <c:pt idx="605">
                  <c:v>376.82100000000003</c:v>
                </c:pt>
                <c:pt idx="606">
                  <c:v>377.464</c:v>
                </c:pt>
                <c:pt idx="607">
                  <c:v>379.73099999999999</c:v>
                </c:pt>
                <c:pt idx="608">
                  <c:v>381.03899999999999</c:v>
                </c:pt>
                <c:pt idx="609">
                  <c:v>381.03899999999999</c:v>
                </c:pt>
                <c:pt idx="610">
                  <c:v>380.38400000000001</c:v>
                </c:pt>
                <c:pt idx="611">
                  <c:v>381.697</c:v>
                </c:pt>
                <c:pt idx="612">
                  <c:v>381.697</c:v>
                </c:pt>
                <c:pt idx="613">
                  <c:v>384.01600000000002</c:v>
                </c:pt>
                <c:pt idx="614">
                  <c:v>385.01799999999997</c:v>
                </c:pt>
                <c:pt idx="615">
                  <c:v>384.34899999999999</c:v>
                </c:pt>
                <c:pt idx="616">
                  <c:v>386.02600000000001</c:v>
                </c:pt>
                <c:pt idx="617">
                  <c:v>386.70100000000002</c:v>
                </c:pt>
                <c:pt idx="618">
                  <c:v>389.08100000000002</c:v>
                </c:pt>
                <c:pt idx="619">
                  <c:v>389.423</c:v>
                </c:pt>
                <c:pt idx="620">
                  <c:v>389.08100000000002</c:v>
                </c:pt>
                <c:pt idx="621">
                  <c:v>390.11</c:v>
                </c:pt>
                <c:pt idx="622">
                  <c:v>392.88099999999997</c:v>
                </c:pt>
                <c:pt idx="623">
                  <c:v>394.28100000000001</c:v>
                </c:pt>
                <c:pt idx="624">
                  <c:v>393.58</c:v>
                </c:pt>
                <c:pt idx="625">
                  <c:v>394.63299999999998</c:v>
                </c:pt>
                <c:pt idx="626">
                  <c:v>395.33800000000002</c:v>
                </c:pt>
                <c:pt idx="627">
                  <c:v>395.33800000000002</c:v>
                </c:pt>
                <c:pt idx="628">
                  <c:v>394.98500000000001</c:v>
                </c:pt>
                <c:pt idx="629">
                  <c:v>396.75599999999997</c:v>
                </c:pt>
                <c:pt idx="630">
                  <c:v>397.82600000000002</c:v>
                </c:pt>
                <c:pt idx="631">
                  <c:v>398.54300000000001</c:v>
                </c:pt>
                <c:pt idx="632">
                  <c:v>399.262</c:v>
                </c:pt>
                <c:pt idx="633">
                  <c:v>399.98399999999998</c:v>
                </c:pt>
                <c:pt idx="634">
                  <c:v>401.072</c:v>
                </c:pt>
                <c:pt idx="635">
                  <c:v>402.16500000000002</c:v>
                </c:pt>
                <c:pt idx="636">
                  <c:v>402.89800000000002</c:v>
                </c:pt>
                <c:pt idx="637">
                  <c:v>404.00099999999998</c:v>
                </c:pt>
                <c:pt idx="638">
                  <c:v>404.00099999999998</c:v>
                </c:pt>
                <c:pt idx="639">
                  <c:v>404.00099999999998</c:v>
                </c:pt>
                <c:pt idx="640">
                  <c:v>405.85399999999998</c:v>
                </c:pt>
                <c:pt idx="641">
                  <c:v>406.6</c:v>
                </c:pt>
                <c:pt idx="642">
                  <c:v>407.34899999999999</c:v>
                </c:pt>
                <c:pt idx="643">
                  <c:v>407.72399999999999</c:v>
                </c:pt>
                <c:pt idx="644">
                  <c:v>408.1</c:v>
                </c:pt>
                <c:pt idx="645">
                  <c:v>408.85399999999998</c:v>
                </c:pt>
                <c:pt idx="646">
                  <c:v>409.23200000000003</c:v>
                </c:pt>
                <c:pt idx="647">
                  <c:v>409.23200000000003</c:v>
                </c:pt>
                <c:pt idx="648">
                  <c:v>411.899</c:v>
                </c:pt>
                <c:pt idx="649">
                  <c:v>411.13299999999998</c:v>
                </c:pt>
                <c:pt idx="650">
                  <c:v>412.28300000000002</c:v>
                </c:pt>
                <c:pt idx="651">
                  <c:v>412.66699999999997</c:v>
                </c:pt>
                <c:pt idx="652">
                  <c:v>415.37900000000002</c:v>
                </c:pt>
                <c:pt idx="653">
                  <c:v>415.76900000000001</c:v>
                </c:pt>
                <c:pt idx="654">
                  <c:v>415.37900000000002</c:v>
                </c:pt>
                <c:pt idx="655">
                  <c:v>416.16</c:v>
                </c:pt>
                <c:pt idx="656">
                  <c:v>416.94499999999999</c:v>
                </c:pt>
                <c:pt idx="657">
                  <c:v>416.94499999999999</c:v>
                </c:pt>
                <c:pt idx="658">
                  <c:v>419.71300000000002</c:v>
                </c:pt>
                <c:pt idx="659">
                  <c:v>420.11200000000002</c:v>
                </c:pt>
                <c:pt idx="660">
                  <c:v>421.31200000000001</c:v>
                </c:pt>
                <c:pt idx="661">
                  <c:v>420.11200000000002</c:v>
                </c:pt>
                <c:pt idx="662">
                  <c:v>420.51100000000002</c:v>
                </c:pt>
                <c:pt idx="663">
                  <c:v>421.31200000000001</c:v>
                </c:pt>
                <c:pt idx="664">
                  <c:v>422.11500000000001</c:v>
                </c:pt>
                <c:pt idx="665">
                  <c:v>423.73200000000003</c:v>
                </c:pt>
                <c:pt idx="666">
                  <c:v>423.327</c:v>
                </c:pt>
                <c:pt idx="667">
                  <c:v>426.18099999999998</c:v>
                </c:pt>
                <c:pt idx="668">
                  <c:v>426.18099999999998</c:v>
                </c:pt>
                <c:pt idx="669">
                  <c:v>427.00400000000002</c:v>
                </c:pt>
                <c:pt idx="670">
                  <c:v>427.416</c:v>
                </c:pt>
                <c:pt idx="671">
                  <c:v>427.82900000000001</c:v>
                </c:pt>
                <c:pt idx="672">
                  <c:v>427.416</c:v>
                </c:pt>
                <c:pt idx="673">
                  <c:v>429.49099999999999</c:v>
                </c:pt>
                <c:pt idx="674">
                  <c:v>428.65800000000002</c:v>
                </c:pt>
                <c:pt idx="675">
                  <c:v>430.745</c:v>
                </c:pt>
                <c:pt idx="676">
                  <c:v>431.58499999999998</c:v>
                </c:pt>
                <c:pt idx="677">
                  <c:v>431.16500000000002</c:v>
                </c:pt>
                <c:pt idx="678">
                  <c:v>432.00599999999997</c:v>
                </c:pt>
                <c:pt idx="679">
                  <c:v>433.27600000000001</c:v>
                </c:pt>
                <c:pt idx="680">
                  <c:v>432.00599999999997</c:v>
                </c:pt>
                <c:pt idx="681">
                  <c:v>434.12599999999998</c:v>
                </c:pt>
                <c:pt idx="682">
                  <c:v>435.40699999999998</c:v>
                </c:pt>
                <c:pt idx="683">
                  <c:v>434.55200000000002</c:v>
                </c:pt>
                <c:pt idx="684">
                  <c:v>436.69600000000003</c:v>
                </c:pt>
                <c:pt idx="685">
                  <c:v>436.26600000000002</c:v>
                </c:pt>
                <c:pt idx="686">
                  <c:v>435.83600000000001</c:v>
                </c:pt>
                <c:pt idx="687">
                  <c:v>436.69600000000003</c:v>
                </c:pt>
                <c:pt idx="688">
                  <c:v>438.42700000000002</c:v>
                </c:pt>
                <c:pt idx="689">
                  <c:v>436.69600000000003</c:v>
                </c:pt>
                <c:pt idx="690">
                  <c:v>437.56</c:v>
                </c:pt>
                <c:pt idx="691">
                  <c:v>439.73399999999998</c:v>
                </c:pt>
                <c:pt idx="692">
                  <c:v>438.86200000000002</c:v>
                </c:pt>
                <c:pt idx="693">
                  <c:v>440.17200000000003</c:v>
                </c:pt>
                <c:pt idx="694">
                  <c:v>440.61</c:v>
                </c:pt>
                <c:pt idx="695">
                  <c:v>442.37200000000001</c:v>
                </c:pt>
                <c:pt idx="696">
                  <c:v>441.93</c:v>
                </c:pt>
                <c:pt idx="697">
                  <c:v>444.59500000000003</c:v>
                </c:pt>
                <c:pt idx="698">
                  <c:v>444.14800000000002</c:v>
                </c:pt>
                <c:pt idx="699">
                  <c:v>443.25799999999998</c:v>
                </c:pt>
                <c:pt idx="700">
                  <c:v>445.93900000000002</c:v>
                </c:pt>
                <c:pt idx="701">
                  <c:v>446.84</c:v>
                </c:pt>
                <c:pt idx="702">
                  <c:v>447.74400000000003</c:v>
                </c:pt>
                <c:pt idx="703">
                  <c:v>448.65199999999999</c:v>
                </c:pt>
                <c:pt idx="704">
                  <c:v>449.10700000000003</c:v>
                </c:pt>
                <c:pt idx="705">
                  <c:v>448.65199999999999</c:v>
                </c:pt>
                <c:pt idx="706">
                  <c:v>450.02100000000002</c:v>
                </c:pt>
                <c:pt idx="707">
                  <c:v>450.93799999999999</c:v>
                </c:pt>
                <c:pt idx="708">
                  <c:v>450.93799999999999</c:v>
                </c:pt>
                <c:pt idx="709">
                  <c:v>451.39800000000002</c:v>
                </c:pt>
                <c:pt idx="710">
                  <c:v>452.32100000000003</c:v>
                </c:pt>
                <c:pt idx="711">
                  <c:v>453.71199999999999</c:v>
                </c:pt>
                <c:pt idx="712">
                  <c:v>454.64499999999998</c:v>
                </c:pt>
                <c:pt idx="713">
                  <c:v>453.71199999999999</c:v>
                </c:pt>
                <c:pt idx="714">
                  <c:v>455.58100000000002</c:v>
                </c:pt>
                <c:pt idx="715">
                  <c:v>455.58100000000002</c:v>
                </c:pt>
                <c:pt idx="716">
                  <c:v>453.71199999999999</c:v>
                </c:pt>
                <c:pt idx="717">
                  <c:v>454.64499999999998</c:v>
                </c:pt>
                <c:pt idx="718">
                  <c:v>456.52100000000002</c:v>
                </c:pt>
                <c:pt idx="719">
                  <c:v>457.93799999999999</c:v>
                </c:pt>
                <c:pt idx="720">
                  <c:v>458.41300000000001</c:v>
                </c:pt>
                <c:pt idx="721">
                  <c:v>459.36500000000001</c:v>
                </c:pt>
                <c:pt idx="722">
                  <c:v>459.84199999999998</c:v>
                </c:pt>
                <c:pt idx="723">
                  <c:v>460.32</c:v>
                </c:pt>
                <c:pt idx="724">
                  <c:v>460.8</c:v>
                </c:pt>
                <c:pt idx="725">
                  <c:v>460.32</c:v>
                </c:pt>
                <c:pt idx="726">
                  <c:v>459.84199999999998</c:v>
                </c:pt>
                <c:pt idx="727">
                  <c:v>460.32</c:v>
                </c:pt>
                <c:pt idx="728">
                  <c:v>463.697</c:v>
                </c:pt>
                <c:pt idx="729">
                  <c:v>461.762</c:v>
                </c:pt>
                <c:pt idx="730">
                  <c:v>464.18400000000003</c:v>
                </c:pt>
                <c:pt idx="731">
                  <c:v>465.16</c:v>
                </c:pt>
                <c:pt idx="732">
                  <c:v>462.72699999999998</c:v>
                </c:pt>
                <c:pt idx="733">
                  <c:v>465.649</c:v>
                </c:pt>
                <c:pt idx="734">
                  <c:v>467.61700000000002</c:v>
                </c:pt>
                <c:pt idx="735">
                  <c:v>467.12400000000002</c:v>
                </c:pt>
                <c:pt idx="736">
                  <c:v>465.649</c:v>
                </c:pt>
                <c:pt idx="737">
                  <c:v>467.12400000000002</c:v>
                </c:pt>
                <c:pt idx="738">
                  <c:v>469.60300000000001</c:v>
                </c:pt>
                <c:pt idx="739">
                  <c:v>467.61700000000002</c:v>
                </c:pt>
                <c:pt idx="740">
                  <c:v>469.60300000000001</c:v>
                </c:pt>
                <c:pt idx="741">
                  <c:v>471.10300000000001</c:v>
                </c:pt>
                <c:pt idx="742">
                  <c:v>472.108</c:v>
                </c:pt>
                <c:pt idx="743">
                  <c:v>470.60199999999998</c:v>
                </c:pt>
                <c:pt idx="744">
                  <c:v>469.60300000000001</c:v>
                </c:pt>
                <c:pt idx="745">
                  <c:v>473.62400000000002</c:v>
                </c:pt>
                <c:pt idx="746">
                  <c:v>473.62400000000002</c:v>
                </c:pt>
                <c:pt idx="747">
                  <c:v>474.13099999999997</c:v>
                </c:pt>
                <c:pt idx="748">
                  <c:v>473.62400000000002</c:v>
                </c:pt>
                <c:pt idx="749">
                  <c:v>474.13099999999997</c:v>
                </c:pt>
                <c:pt idx="750">
                  <c:v>475.15</c:v>
                </c:pt>
                <c:pt idx="751">
                  <c:v>474.13099999999997</c:v>
                </c:pt>
                <c:pt idx="752">
                  <c:v>475.66</c:v>
                </c:pt>
                <c:pt idx="753">
                  <c:v>475.15</c:v>
                </c:pt>
                <c:pt idx="754">
                  <c:v>478.23099999999999</c:v>
                </c:pt>
                <c:pt idx="755">
                  <c:v>478.74799999999999</c:v>
                </c:pt>
                <c:pt idx="756">
                  <c:v>479.267</c:v>
                </c:pt>
                <c:pt idx="757">
                  <c:v>479.267</c:v>
                </c:pt>
                <c:pt idx="758">
                  <c:v>478.23099999999999</c:v>
                </c:pt>
                <c:pt idx="759">
                  <c:v>479.267</c:v>
                </c:pt>
                <c:pt idx="760">
                  <c:v>480.30700000000002</c:v>
                </c:pt>
                <c:pt idx="761">
                  <c:v>483.45600000000002</c:v>
                </c:pt>
                <c:pt idx="762">
                  <c:v>482.40199999999999</c:v>
                </c:pt>
                <c:pt idx="763">
                  <c:v>483.45600000000002</c:v>
                </c:pt>
                <c:pt idx="764">
                  <c:v>485.04599999999999</c:v>
                </c:pt>
                <c:pt idx="765">
                  <c:v>484.51499999999999</c:v>
                </c:pt>
                <c:pt idx="766">
                  <c:v>485.04599999999999</c:v>
                </c:pt>
                <c:pt idx="767">
                  <c:v>485.57799999999997</c:v>
                </c:pt>
                <c:pt idx="768">
                  <c:v>485.04599999999999</c:v>
                </c:pt>
                <c:pt idx="769">
                  <c:v>486.64600000000002</c:v>
                </c:pt>
                <c:pt idx="770">
                  <c:v>487.18200000000002</c:v>
                </c:pt>
                <c:pt idx="771">
                  <c:v>488.25700000000001</c:v>
                </c:pt>
                <c:pt idx="772">
                  <c:v>487.18200000000002</c:v>
                </c:pt>
                <c:pt idx="773">
                  <c:v>489.33699999999999</c:v>
                </c:pt>
                <c:pt idx="774">
                  <c:v>491.512</c:v>
                </c:pt>
                <c:pt idx="775">
                  <c:v>488.25700000000001</c:v>
                </c:pt>
                <c:pt idx="776">
                  <c:v>488.79700000000003</c:v>
                </c:pt>
                <c:pt idx="777">
                  <c:v>492.05799999999999</c:v>
                </c:pt>
                <c:pt idx="778">
                  <c:v>491.512</c:v>
                </c:pt>
                <c:pt idx="779">
                  <c:v>490.96600000000001</c:v>
                </c:pt>
                <c:pt idx="780">
                  <c:v>493.70499999999998</c:v>
                </c:pt>
                <c:pt idx="781">
                  <c:v>493.70499999999998</c:v>
                </c:pt>
                <c:pt idx="782">
                  <c:v>494.80900000000003</c:v>
                </c:pt>
                <c:pt idx="783">
                  <c:v>493.15499999999997</c:v>
                </c:pt>
                <c:pt idx="784">
                  <c:v>494.80900000000003</c:v>
                </c:pt>
                <c:pt idx="785">
                  <c:v>494.25700000000001</c:v>
                </c:pt>
                <c:pt idx="786">
                  <c:v>497.59199999999998</c:v>
                </c:pt>
                <c:pt idx="787">
                  <c:v>498.15199999999999</c:v>
                </c:pt>
                <c:pt idx="788">
                  <c:v>499.27600000000001</c:v>
                </c:pt>
                <c:pt idx="789">
                  <c:v>496.47500000000002</c:v>
                </c:pt>
                <c:pt idx="790">
                  <c:v>499.84</c:v>
                </c:pt>
                <c:pt idx="791">
                  <c:v>500.40499999999997</c:v>
                </c:pt>
                <c:pt idx="792">
                  <c:v>499.84</c:v>
                </c:pt>
                <c:pt idx="793">
                  <c:v>502.10899999999998</c:v>
                </c:pt>
                <c:pt idx="794">
                  <c:v>502.10899999999998</c:v>
                </c:pt>
                <c:pt idx="795">
                  <c:v>501.54</c:v>
                </c:pt>
                <c:pt idx="796">
                  <c:v>503.82400000000001</c:v>
                </c:pt>
                <c:pt idx="797">
                  <c:v>502.67899999999997</c:v>
                </c:pt>
                <c:pt idx="798">
                  <c:v>503.25099999999998</c:v>
                </c:pt>
                <c:pt idx="799">
                  <c:v>505.55099999999999</c:v>
                </c:pt>
                <c:pt idx="800">
                  <c:v>504.97399999999999</c:v>
                </c:pt>
                <c:pt idx="801">
                  <c:v>504.39800000000002</c:v>
                </c:pt>
                <c:pt idx="802">
                  <c:v>507.29</c:v>
                </c:pt>
                <c:pt idx="803">
                  <c:v>505.55099999999999</c:v>
                </c:pt>
                <c:pt idx="804">
                  <c:v>506.12900000000002</c:v>
                </c:pt>
                <c:pt idx="805">
                  <c:v>507.87200000000001</c:v>
                </c:pt>
                <c:pt idx="806">
                  <c:v>509.041</c:v>
                </c:pt>
                <c:pt idx="807">
                  <c:v>509.62700000000001</c:v>
                </c:pt>
                <c:pt idx="808">
                  <c:v>510.214</c:v>
                </c:pt>
                <c:pt idx="809">
                  <c:v>510.214</c:v>
                </c:pt>
                <c:pt idx="810">
                  <c:v>510.214</c:v>
                </c:pt>
                <c:pt idx="811">
                  <c:v>510.803</c:v>
                </c:pt>
                <c:pt idx="812">
                  <c:v>513.173</c:v>
                </c:pt>
                <c:pt idx="813">
                  <c:v>513.173</c:v>
                </c:pt>
                <c:pt idx="814">
                  <c:v>516.16600000000005</c:v>
                </c:pt>
                <c:pt idx="815">
                  <c:v>512.57899999999995</c:v>
                </c:pt>
                <c:pt idx="816">
                  <c:v>515.56500000000005</c:v>
                </c:pt>
                <c:pt idx="817">
                  <c:v>514.96500000000003</c:v>
                </c:pt>
                <c:pt idx="818">
                  <c:v>515.56500000000005</c:v>
                </c:pt>
                <c:pt idx="819">
                  <c:v>516.76900000000001</c:v>
                </c:pt>
                <c:pt idx="820">
                  <c:v>518.58600000000001</c:v>
                </c:pt>
                <c:pt idx="821">
                  <c:v>516.76900000000001</c:v>
                </c:pt>
                <c:pt idx="822">
                  <c:v>521.029</c:v>
                </c:pt>
                <c:pt idx="823">
                  <c:v>520.41600000000005</c:v>
                </c:pt>
                <c:pt idx="824">
                  <c:v>521.029</c:v>
                </c:pt>
                <c:pt idx="825">
                  <c:v>519.80499999999995</c:v>
                </c:pt>
                <c:pt idx="826">
                  <c:v>523.49400000000003</c:v>
                </c:pt>
                <c:pt idx="827">
                  <c:v>521.029</c:v>
                </c:pt>
                <c:pt idx="828">
                  <c:v>524.11500000000001</c:v>
                </c:pt>
                <c:pt idx="829">
                  <c:v>523.49400000000003</c:v>
                </c:pt>
                <c:pt idx="830">
                  <c:v>524.73599999999999</c:v>
                </c:pt>
                <c:pt idx="831">
                  <c:v>524.11500000000001</c:v>
                </c:pt>
                <c:pt idx="832">
                  <c:v>525.35900000000004</c:v>
                </c:pt>
                <c:pt idx="833">
                  <c:v>525.35900000000004</c:v>
                </c:pt>
                <c:pt idx="834">
                  <c:v>527.23699999999997</c:v>
                </c:pt>
                <c:pt idx="835">
                  <c:v>528.49699999999996</c:v>
                </c:pt>
                <c:pt idx="836">
                  <c:v>527.86599999999999</c:v>
                </c:pt>
                <c:pt idx="837">
                  <c:v>529.76199999999994</c:v>
                </c:pt>
                <c:pt idx="838">
                  <c:v>528.49699999999996</c:v>
                </c:pt>
                <c:pt idx="839">
                  <c:v>531.67200000000003</c:v>
                </c:pt>
                <c:pt idx="840">
                  <c:v>532.31100000000004</c:v>
                </c:pt>
                <c:pt idx="841">
                  <c:v>531.03399999999999</c:v>
                </c:pt>
                <c:pt idx="842">
                  <c:v>533.59500000000003</c:v>
                </c:pt>
                <c:pt idx="843">
                  <c:v>534.88499999999999</c:v>
                </c:pt>
                <c:pt idx="844">
                  <c:v>536.83199999999999</c:v>
                </c:pt>
                <c:pt idx="845">
                  <c:v>536.18200000000002</c:v>
                </c:pt>
                <c:pt idx="846">
                  <c:v>536.83199999999999</c:v>
                </c:pt>
                <c:pt idx="847">
                  <c:v>538.13800000000003</c:v>
                </c:pt>
                <c:pt idx="848">
                  <c:v>538.13800000000003</c:v>
                </c:pt>
                <c:pt idx="849">
                  <c:v>539.45000000000005</c:v>
                </c:pt>
                <c:pt idx="850">
                  <c:v>540.76900000000001</c:v>
                </c:pt>
                <c:pt idx="851">
                  <c:v>542.75900000000001</c:v>
                </c:pt>
                <c:pt idx="852">
                  <c:v>543.42499999999995</c:v>
                </c:pt>
                <c:pt idx="853">
                  <c:v>544.09299999999996</c:v>
                </c:pt>
                <c:pt idx="854">
                  <c:v>543.42499999999995</c:v>
                </c:pt>
                <c:pt idx="855">
                  <c:v>544.76300000000003</c:v>
                </c:pt>
                <c:pt idx="856">
                  <c:v>545.43499999999995</c:v>
                </c:pt>
                <c:pt idx="857">
                  <c:v>544.09299999999996</c:v>
                </c:pt>
                <c:pt idx="858">
                  <c:v>547.45899999999995</c:v>
                </c:pt>
                <c:pt idx="859">
                  <c:v>546.10799999999995</c:v>
                </c:pt>
                <c:pt idx="860">
                  <c:v>548.13699999999994</c:v>
                </c:pt>
                <c:pt idx="861">
                  <c:v>547.45899999999995</c:v>
                </c:pt>
                <c:pt idx="862">
                  <c:v>547.45899999999995</c:v>
                </c:pt>
                <c:pt idx="863">
                  <c:v>549.49900000000002</c:v>
                </c:pt>
                <c:pt idx="864">
                  <c:v>550.18200000000002</c:v>
                </c:pt>
                <c:pt idx="865">
                  <c:v>550.86699999999996</c:v>
                </c:pt>
                <c:pt idx="866">
                  <c:v>551.55399999999997</c:v>
                </c:pt>
                <c:pt idx="867">
                  <c:v>550.86699999999996</c:v>
                </c:pt>
                <c:pt idx="868">
                  <c:v>552.93200000000002</c:v>
                </c:pt>
                <c:pt idx="869">
                  <c:v>552.24199999999996</c:v>
                </c:pt>
                <c:pt idx="870">
                  <c:v>552.93200000000002</c:v>
                </c:pt>
                <c:pt idx="871">
                  <c:v>553.62400000000002</c:v>
                </c:pt>
                <c:pt idx="872">
                  <c:v>553.62400000000002</c:v>
                </c:pt>
                <c:pt idx="873">
                  <c:v>555.71</c:v>
                </c:pt>
                <c:pt idx="874">
                  <c:v>557.10900000000004</c:v>
                </c:pt>
                <c:pt idx="875">
                  <c:v>557.10900000000004</c:v>
                </c:pt>
                <c:pt idx="876">
                  <c:v>556.40899999999999</c:v>
                </c:pt>
                <c:pt idx="877">
                  <c:v>556.40899999999999</c:v>
                </c:pt>
                <c:pt idx="878">
                  <c:v>559.92899999999997</c:v>
                </c:pt>
                <c:pt idx="879">
                  <c:v>559.92899999999997</c:v>
                </c:pt>
                <c:pt idx="880">
                  <c:v>560.63900000000001</c:v>
                </c:pt>
                <c:pt idx="881">
                  <c:v>561.35</c:v>
                </c:pt>
                <c:pt idx="882">
                  <c:v>561.35</c:v>
                </c:pt>
                <c:pt idx="883">
                  <c:v>563.495</c:v>
                </c:pt>
                <c:pt idx="884">
                  <c:v>564.21299999999997</c:v>
                </c:pt>
                <c:pt idx="885">
                  <c:v>563.495</c:v>
                </c:pt>
                <c:pt idx="886">
                  <c:v>565.65599999999995</c:v>
                </c:pt>
                <c:pt idx="887">
                  <c:v>564.93299999999999</c:v>
                </c:pt>
                <c:pt idx="888">
                  <c:v>564.93299999999999</c:v>
                </c:pt>
                <c:pt idx="889">
                  <c:v>566.38</c:v>
                </c:pt>
                <c:pt idx="890">
                  <c:v>568.56299999999999</c:v>
                </c:pt>
                <c:pt idx="891">
                  <c:v>569.29499999999996</c:v>
                </c:pt>
                <c:pt idx="892">
                  <c:v>570.02800000000002</c:v>
                </c:pt>
                <c:pt idx="893">
                  <c:v>569.29499999999996</c:v>
                </c:pt>
                <c:pt idx="894">
                  <c:v>570.02800000000002</c:v>
                </c:pt>
                <c:pt idx="895">
                  <c:v>568.56299999999999</c:v>
                </c:pt>
                <c:pt idx="896">
                  <c:v>572.24</c:v>
                </c:pt>
                <c:pt idx="897">
                  <c:v>572.98099999999999</c:v>
                </c:pt>
                <c:pt idx="898">
                  <c:v>574.46799999999996</c:v>
                </c:pt>
                <c:pt idx="899">
                  <c:v>572.98099999999999</c:v>
                </c:pt>
                <c:pt idx="900">
                  <c:v>573.72299999999996</c:v>
                </c:pt>
                <c:pt idx="901">
                  <c:v>574.46799999999996</c:v>
                </c:pt>
                <c:pt idx="902">
                  <c:v>576.71500000000003</c:v>
                </c:pt>
                <c:pt idx="903">
                  <c:v>577.46699999999998</c:v>
                </c:pt>
                <c:pt idx="904">
                  <c:v>575.96400000000006</c:v>
                </c:pt>
                <c:pt idx="905">
                  <c:v>576.71500000000003</c:v>
                </c:pt>
                <c:pt idx="906">
                  <c:v>577.46699999999998</c:v>
                </c:pt>
                <c:pt idx="907">
                  <c:v>578.97799999999995</c:v>
                </c:pt>
                <c:pt idx="908">
                  <c:v>577.46699999999998</c:v>
                </c:pt>
                <c:pt idx="909">
                  <c:v>581.26</c:v>
                </c:pt>
                <c:pt idx="910">
                  <c:v>579.73699999999997</c:v>
                </c:pt>
                <c:pt idx="911">
                  <c:v>580.49800000000005</c:v>
                </c:pt>
                <c:pt idx="912">
                  <c:v>580.49800000000005</c:v>
                </c:pt>
                <c:pt idx="913">
                  <c:v>583.55999999999995</c:v>
                </c:pt>
                <c:pt idx="914">
                  <c:v>581.26</c:v>
                </c:pt>
                <c:pt idx="915">
                  <c:v>582.02499999999998</c:v>
                </c:pt>
                <c:pt idx="916">
                  <c:v>582.79100000000005</c:v>
                </c:pt>
                <c:pt idx="917">
                  <c:v>585.87800000000004</c:v>
                </c:pt>
                <c:pt idx="918">
                  <c:v>586.65499999999997</c:v>
                </c:pt>
                <c:pt idx="919">
                  <c:v>587.43399999999997</c:v>
                </c:pt>
                <c:pt idx="920">
                  <c:v>586.65499999999997</c:v>
                </c:pt>
                <c:pt idx="921">
                  <c:v>587.43399999999997</c:v>
                </c:pt>
                <c:pt idx="922">
                  <c:v>588.21500000000003</c:v>
                </c:pt>
                <c:pt idx="923">
                  <c:v>588.21500000000003</c:v>
                </c:pt>
                <c:pt idx="924">
                  <c:v>591.35900000000004</c:v>
                </c:pt>
                <c:pt idx="925">
                  <c:v>589.78300000000002</c:v>
                </c:pt>
                <c:pt idx="926">
                  <c:v>590.57000000000005</c:v>
                </c:pt>
                <c:pt idx="927">
                  <c:v>592.15</c:v>
                </c:pt>
                <c:pt idx="928">
                  <c:v>592.15</c:v>
                </c:pt>
                <c:pt idx="929">
                  <c:v>592.15</c:v>
                </c:pt>
                <c:pt idx="930">
                  <c:v>596.94399999999996</c:v>
                </c:pt>
                <c:pt idx="931">
                  <c:v>596.13900000000001</c:v>
                </c:pt>
                <c:pt idx="932">
                  <c:v>596.94399999999996</c:v>
                </c:pt>
                <c:pt idx="933">
                  <c:v>594.53700000000003</c:v>
                </c:pt>
                <c:pt idx="934">
                  <c:v>596.94399999999996</c:v>
                </c:pt>
                <c:pt idx="935">
                  <c:v>597.75</c:v>
                </c:pt>
                <c:pt idx="936">
                  <c:v>596.13900000000001</c:v>
                </c:pt>
                <c:pt idx="937">
                  <c:v>597.75</c:v>
                </c:pt>
                <c:pt idx="938">
                  <c:v>600.18200000000002</c:v>
                </c:pt>
                <c:pt idx="939">
                  <c:v>598.55899999999997</c:v>
                </c:pt>
                <c:pt idx="940">
                  <c:v>600.18200000000002</c:v>
                </c:pt>
                <c:pt idx="941">
                  <c:v>599.36900000000003</c:v>
                </c:pt>
                <c:pt idx="942">
                  <c:v>600.99800000000005</c:v>
                </c:pt>
                <c:pt idx="943">
                  <c:v>602.63499999999999</c:v>
                </c:pt>
                <c:pt idx="944">
                  <c:v>602.63499999999999</c:v>
                </c:pt>
                <c:pt idx="945">
                  <c:v>604.28099999999995</c:v>
                </c:pt>
                <c:pt idx="946">
                  <c:v>601.81500000000005</c:v>
                </c:pt>
                <c:pt idx="947">
                  <c:v>605.10699999999997</c:v>
                </c:pt>
                <c:pt idx="948">
                  <c:v>605.93600000000004</c:v>
                </c:pt>
                <c:pt idx="949">
                  <c:v>605.10699999999997</c:v>
                </c:pt>
                <c:pt idx="950">
                  <c:v>605.93600000000004</c:v>
                </c:pt>
                <c:pt idx="951">
                  <c:v>605.10699999999997</c:v>
                </c:pt>
                <c:pt idx="952">
                  <c:v>608.43499999999995</c:v>
                </c:pt>
                <c:pt idx="953">
                  <c:v>607.6</c:v>
                </c:pt>
                <c:pt idx="954">
                  <c:v>606.76700000000005</c:v>
                </c:pt>
                <c:pt idx="955">
                  <c:v>607.6</c:v>
                </c:pt>
                <c:pt idx="956">
                  <c:v>610.11300000000006</c:v>
                </c:pt>
                <c:pt idx="957">
                  <c:v>609.27300000000002</c:v>
                </c:pt>
                <c:pt idx="958">
                  <c:v>609.27300000000002</c:v>
                </c:pt>
                <c:pt idx="959">
                  <c:v>610.11300000000006</c:v>
                </c:pt>
                <c:pt idx="960">
                  <c:v>614.34900000000005</c:v>
                </c:pt>
                <c:pt idx="961">
                  <c:v>612.64700000000005</c:v>
                </c:pt>
                <c:pt idx="962">
                  <c:v>610.95600000000002</c:v>
                </c:pt>
                <c:pt idx="963">
                  <c:v>615.20299999999997</c:v>
                </c:pt>
                <c:pt idx="964">
                  <c:v>615.20299999999997</c:v>
                </c:pt>
                <c:pt idx="965">
                  <c:v>615.20299999999997</c:v>
                </c:pt>
                <c:pt idx="966">
                  <c:v>613.49699999999996</c:v>
                </c:pt>
                <c:pt idx="967">
                  <c:v>616.05899999999997</c:v>
                </c:pt>
                <c:pt idx="968">
                  <c:v>618.64300000000003</c:v>
                </c:pt>
                <c:pt idx="969">
                  <c:v>616.91800000000001</c:v>
                </c:pt>
                <c:pt idx="970">
                  <c:v>617.78</c:v>
                </c:pt>
                <c:pt idx="971">
                  <c:v>619.51</c:v>
                </c:pt>
                <c:pt idx="972">
                  <c:v>619.51</c:v>
                </c:pt>
                <c:pt idx="973">
                  <c:v>619.51</c:v>
                </c:pt>
                <c:pt idx="974">
                  <c:v>618.64300000000003</c:v>
                </c:pt>
                <c:pt idx="975">
                  <c:v>622.12300000000005</c:v>
                </c:pt>
                <c:pt idx="976">
                  <c:v>621.24900000000002</c:v>
                </c:pt>
                <c:pt idx="977">
                  <c:v>621.24900000000002</c:v>
                </c:pt>
                <c:pt idx="978">
                  <c:v>622.12300000000005</c:v>
                </c:pt>
                <c:pt idx="979">
                  <c:v>622.99900000000002</c:v>
                </c:pt>
                <c:pt idx="980">
                  <c:v>622.12300000000005</c:v>
                </c:pt>
                <c:pt idx="981">
                  <c:v>623.87699999999995</c:v>
                </c:pt>
                <c:pt idx="982">
                  <c:v>625.64099999999996</c:v>
                </c:pt>
                <c:pt idx="983">
                  <c:v>627.41600000000005</c:v>
                </c:pt>
                <c:pt idx="984">
                  <c:v>626.52700000000004</c:v>
                </c:pt>
                <c:pt idx="985">
                  <c:v>629.20000000000005</c:v>
                </c:pt>
                <c:pt idx="986">
                  <c:v>626.52700000000004</c:v>
                </c:pt>
                <c:pt idx="987">
                  <c:v>628.30600000000004</c:v>
                </c:pt>
                <c:pt idx="988">
                  <c:v>627.41600000000005</c:v>
                </c:pt>
                <c:pt idx="989">
                  <c:v>630.096</c:v>
                </c:pt>
                <c:pt idx="990">
                  <c:v>630.096</c:v>
                </c:pt>
                <c:pt idx="991">
                  <c:v>630.096</c:v>
                </c:pt>
                <c:pt idx="992">
                  <c:v>630.99400000000003</c:v>
                </c:pt>
                <c:pt idx="993">
                  <c:v>632.79899999999998</c:v>
                </c:pt>
                <c:pt idx="994">
                  <c:v>630.99400000000003</c:v>
                </c:pt>
                <c:pt idx="995">
                  <c:v>632.79899999999998</c:v>
                </c:pt>
                <c:pt idx="996">
                  <c:v>635.52599999999995</c:v>
                </c:pt>
                <c:pt idx="997">
                  <c:v>636.44000000000005</c:v>
                </c:pt>
                <c:pt idx="998">
                  <c:v>635.52599999999995</c:v>
                </c:pt>
                <c:pt idx="999">
                  <c:v>635.52599999999995</c:v>
                </c:pt>
                <c:pt idx="1000">
                  <c:v>637.35699999999997</c:v>
                </c:pt>
                <c:pt idx="1001">
                  <c:v>637.35699999999997</c:v>
                </c:pt>
                <c:pt idx="1002">
                  <c:v>636.44000000000005</c:v>
                </c:pt>
                <c:pt idx="1003">
                  <c:v>638.27599999999995</c:v>
                </c:pt>
                <c:pt idx="1004">
                  <c:v>638.27599999999995</c:v>
                </c:pt>
                <c:pt idx="1005">
                  <c:v>637.35699999999997</c:v>
                </c:pt>
                <c:pt idx="1006">
                  <c:v>638.27599999999995</c:v>
                </c:pt>
                <c:pt idx="1007">
                  <c:v>641.04999999999995</c:v>
                </c:pt>
                <c:pt idx="1008">
                  <c:v>640.12300000000005</c:v>
                </c:pt>
                <c:pt idx="1009">
                  <c:v>640.12300000000005</c:v>
                </c:pt>
                <c:pt idx="1010">
                  <c:v>640.12300000000005</c:v>
                </c:pt>
                <c:pt idx="1011">
                  <c:v>642.91300000000001</c:v>
                </c:pt>
                <c:pt idx="1012">
                  <c:v>641.98</c:v>
                </c:pt>
                <c:pt idx="1013">
                  <c:v>644.78700000000003</c:v>
                </c:pt>
                <c:pt idx="1014">
                  <c:v>645.72799999999995</c:v>
                </c:pt>
                <c:pt idx="1015">
                  <c:v>645.72799999999995</c:v>
                </c:pt>
                <c:pt idx="1016">
                  <c:v>643.84900000000005</c:v>
                </c:pt>
                <c:pt idx="1017">
                  <c:v>647.61800000000005</c:v>
                </c:pt>
                <c:pt idx="1018">
                  <c:v>645.72799999999995</c:v>
                </c:pt>
                <c:pt idx="1019">
                  <c:v>648.56700000000001</c:v>
                </c:pt>
                <c:pt idx="1020">
                  <c:v>647.61800000000005</c:v>
                </c:pt>
                <c:pt idx="1021">
                  <c:v>650.47400000000005</c:v>
                </c:pt>
                <c:pt idx="1022">
                  <c:v>648.56700000000001</c:v>
                </c:pt>
                <c:pt idx="1023">
                  <c:v>650.47400000000005</c:v>
                </c:pt>
                <c:pt idx="1024">
                  <c:v>649.51900000000001</c:v>
                </c:pt>
                <c:pt idx="1025">
                  <c:v>651.43200000000002</c:v>
                </c:pt>
                <c:pt idx="1026">
                  <c:v>653.35599999999999</c:v>
                </c:pt>
                <c:pt idx="1027">
                  <c:v>652.39200000000005</c:v>
                </c:pt>
                <c:pt idx="1028">
                  <c:v>654.322</c:v>
                </c:pt>
                <c:pt idx="1029">
                  <c:v>654.322</c:v>
                </c:pt>
                <c:pt idx="1030">
                  <c:v>653.35599999999999</c:v>
                </c:pt>
                <c:pt idx="1031">
                  <c:v>655.29100000000005</c:v>
                </c:pt>
                <c:pt idx="1032">
                  <c:v>654.322</c:v>
                </c:pt>
                <c:pt idx="1033">
                  <c:v>657.23699999999997</c:v>
                </c:pt>
                <c:pt idx="1034">
                  <c:v>659.19600000000003</c:v>
                </c:pt>
                <c:pt idx="1035">
                  <c:v>657.23699999999997</c:v>
                </c:pt>
                <c:pt idx="1036">
                  <c:v>659.19600000000003</c:v>
                </c:pt>
                <c:pt idx="1037">
                  <c:v>660.17899999999997</c:v>
                </c:pt>
                <c:pt idx="1038">
                  <c:v>658.21500000000003</c:v>
                </c:pt>
                <c:pt idx="1039">
                  <c:v>661.16600000000005</c:v>
                </c:pt>
                <c:pt idx="1040">
                  <c:v>660.17899999999997</c:v>
                </c:pt>
                <c:pt idx="1041">
                  <c:v>660.17899999999997</c:v>
                </c:pt>
                <c:pt idx="1042">
                  <c:v>661.16600000000005</c:v>
                </c:pt>
                <c:pt idx="1043">
                  <c:v>663.14800000000002</c:v>
                </c:pt>
                <c:pt idx="1044">
                  <c:v>663.14800000000002</c:v>
                </c:pt>
                <c:pt idx="1045">
                  <c:v>663.14800000000002</c:v>
                </c:pt>
                <c:pt idx="1046">
                  <c:v>663.14800000000002</c:v>
                </c:pt>
                <c:pt idx="1047">
                  <c:v>666.14300000000003</c:v>
                </c:pt>
                <c:pt idx="1048">
                  <c:v>667.14700000000005</c:v>
                </c:pt>
                <c:pt idx="1049">
                  <c:v>668.154</c:v>
                </c:pt>
                <c:pt idx="1050">
                  <c:v>668.154</c:v>
                </c:pt>
                <c:pt idx="1051">
                  <c:v>667.14700000000005</c:v>
                </c:pt>
                <c:pt idx="1052">
                  <c:v>669.16499999999996</c:v>
                </c:pt>
                <c:pt idx="1053">
                  <c:v>668.154</c:v>
                </c:pt>
                <c:pt idx="1054">
                  <c:v>671.19500000000005</c:v>
                </c:pt>
                <c:pt idx="1055">
                  <c:v>671.19500000000005</c:v>
                </c:pt>
                <c:pt idx="1056">
                  <c:v>669.16499999999996</c:v>
                </c:pt>
                <c:pt idx="1057">
                  <c:v>672.21500000000003</c:v>
                </c:pt>
                <c:pt idx="1058">
                  <c:v>670.178</c:v>
                </c:pt>
                <c:pt idx="1059">
                  <c:v>673.23699999999997</c:v>
                </c:pt>
                <c:pt idx="1060">
                  <c:v>674.26300000000003</c:v>
                </c:pt>
                <c:pt idx="1061">
                  <c:v>675.29200000000003</c:v>
                </c:pt>
                <c:pt idx="1062">
                  <c:v>676.32500000000005</c:v>
                </c:pt>
                <c:pt idx="1063">
                  <c:v>675.29200000000003</c:v>
                </c:pt>
                <c:pt idx="1064">
                  <c:v>679.44</c:v>
                </c:pt>
                <c:pt idx="1065">
                  <c:v>675.29200000000003</c:v>
                </c:pt>
                <c:pt idx="1066">
                  <c:v>678.39800000000002</c:v>
                </c:pt>
                <c:pt idx="1067">
                  <c:v>679.44</c:v>
                </c:pt>
                <c:pt idx="1068">
                  <c:v>677.36</c:v>
                </c:pt>
                <c:pt idx="1069">
                  <c:v>677.36</c:v>
                </c:pt>
                <c:pt idx="1070">
                  <c:v>677.36</c:v>
                </c:pt>
                <c:pt idx="1071">
                  <c:v>681.53300000000002</c:v>
                </c:pt>
                <c:pt idx="1072">
                  <c:v>682.58500000000004</c:v>
                </c:pt>
                <c:pt idx="1073">
                  <c:v>681.53300000000002</c:v>
                </c:pt>
                <c:pt idx="1074">
                  <c:v>681.53300000000002</c:v>
                </c:pt>
                <c:pt idx="1075">
                  <c:v>684.697</c:v>
                </c:pt>
                <c:pt idx="1076">
                  <c:v>682.58500000000004</c:v>
                </c:pt>
                <c:pt idx="1077">
                  <c:v>684.697</c:v>
                </c:pt>
                <c:pt idx="1078">
                  <c:v>683.63900000000001</c:v>
                </c:pt>
                <c:pt idx="1079">
                  <c:v>686.82299999999998</c:v>
                </c:pt>
                <c:pt idx="1080">
                  <c:v>686.82299999999998</c:v>
                </c:pt>
                <c:pt idx="1081">
                  <c:v>686.82299999999998</c:v>
                </c:pt>
                <c:pt idx="1082">
                  <c:v>685.75800000000004</c:v>
                </c:pt>
                <c:pt idx="1083">
                  <c:v>687.89</c:v>
                </c:pt>
                <c:pt idx="1084">
                  <c:v>690.03599999999994</c:v>
                </c:pt>
                <c:pt idx="1085">
                  <c:v>688.96100000000001</c:v>
                </c:pt>
                <c:pt idx="1086">
                  <c:v>688.96100000000001</c:v>
                </c:pt>
                <c:pt idx="1087">
                  <c:v>691.11400000000003</c:v>
                </c:pt>
                <c:pt idx="1088">
                  <c:v>690.03599999999994</c:v>
                </c:pt>
                <c:pt idx="1089">
                  <c:v>693.279</c:v>
                </c:pt>
                <c:pt idx="1090">
                  <c:v>694.36699999999996</c:v>
                </c:pt>
                <c:pt idx="1091">
                  <c:v>694.36699999999996</c:v>
                </c:pt>
                <c:pt idx="1092">
                  <c:v>694.36699999999996</c:v>
                </c:pt>
                <c:pt idx="1093">
                  <c:v>693.279</c:v>
                </c:pt>
                <c:pt idx="1094">
                  <c:v>696.553</c:v>
                </c:pt>
                <c:pt idx="1095">
                  <c:v>695.45899999999995</c:v>
                </c:pt>
                <c:pt idx="1096">
                  <c:v>696.553</c:v>
                </c:pt>
                <c:pt idx="1097">
                  <c:v>695.45899999999995</c:v>
                </c:pt>
                <c:pt idx="1098">
                  <c:v>695.45899999999995</c:v>
                </c:pt>
                <c:pt idx="1099">
                  <c:v>698.75300000000004</c:v>
                </c:pt>
                <c:pt idx="1100">
                  <c:v>697.65200000000004</c:v>
                </c:pt>
                <c:pt idx="1101">
                  <c:v>702.08</c:v>
                </c:pt>
                <c:pt idx="1102">
                  <c:v>699.85900000000004</c:v>
                </c:pt>
                <c:pt idx="1103">
                  <c:v>700.96699999999998</c:v>
                </c:pt>
                <c:pt idx="1104">
                  <c:v>700.96699999999998</c:v>
                </c:pt>
                <c:pt idx="1105">
                  <c:v>700.96699999999998</c:v>
                </c:pt>
                <c:pt idx="1106">
                  <c:v>703.19500000000005</c:v>
                </c:pt>
                <c:pt idx="1107">
                  <c:v>703.19500000000005</c:v>
                </c:pt>
                <c:pt idx="1108">
                  <c:v>702.08</c:v>
                </c:pt>
                <c:pt idx="1109">
                  <c:v>704.31500000000005</c:v>
                </c:pt>
                <c:pt idx="1110">
                  <c:v>704.31500000000005</c:v>
                </c:pt>
                <c:pt idx="1111">
                  <c:v>706.56399999999996</c:v>
                </c:pt>
                <c:pt idx="1112">
                  <c:v>707.69399999999996</c:v>
                </c:pt>
                <c:pt idx="1113">
                  <c:v>707.69399999999996</c:v>
                </c:pt>
                <c:pt idx="1114">
                  <c:v>709.96500000000003</c:v>
                </c:pt>
                <c:pt idx="1115">
                  <c:v>707.69399999999996</c:v>
                </c:pt>
                <c:pt idx="1116">
                  <c:v>709.96500000000003</c:v>
                </c:pt>
                <c:pt idx="1117">
                  <c:v>708.82799999999997</c:v>
                </c:pt>
                <c:pt idx="1118">
                  <c:v>709.96500000000003</c:v>
                </c:pt>
                <c:pt idx="1119">
                  <c:v>709.96500000000003</c:v>
                </c:pt>
                <c:pt idx="1120">
                  <c:v>713.399</c:v>
                </c:pt>
                <c:pt idx="1121">
                  <c:v>711.10599999999999</c:v>
                </c:pt>
                <c:pt idx="1122">
                  <c:v>714.55100000000004</c:v>
                </c:pt>
                <c:pt idx="1123">
                  <c:v>715.70699999999999</c:v>
                </c:pt>
                <c:pt idx="1124">
                  <c:v>715.70699999999999</c:v>
                </c:pt>
                <c:pt idx="1125">
                  <c:v>716.86599999999999</c:v>
                </c:pt>
                <c:pt idx="1126">
                  <c:v>718.03</c:v>
                </c:pt>
                <c:pt idx="1127">
                  <c:v>715.70699999999999</c:v>
                </c:pt>
                <c:pt idx="1128">
                  <c:v>718.03</c:v>
                </c:pt>
                <c:pt idx="1129">
                  <c:v>718.03</c:v>
                </c:pt>
                <c:pt idx="1130">
                  <c:v>721.54200000000003</c:v>
                </c:pt>
                <c:pt idx="1131">
                  <c:v>719.197</c:v>
                </c:pt>
                <c:pt idx="1132">
                  <c:v>720.36800000000005</c:v>
                </c:pt>
                <c:pt idx="1133">
                  <c:v>719.197</c:v>
                </c:pt>
                <c:pt idx="1134">
                  <c:v>719.197</c:v>
                </c:pt>
                <c:pt idx="1135">
                  <c:v>722.721</c:v>
                </c:pt>
                <c:pt idx="1136">
                  <c:v>723.90300000000002</c:v>
                </c:pt>
                <c:pt idx="1137">
                  <c:v>725.09</c:v>
                </c:pt>
                <c:pt idx="1138">
                  <c:v>723.90300000000002</c:v>
                </c:pt>
                <c:pt idx="1139">
                  <c:v>723.90300000000002</c:v>
                </c:pt>
                <c:pt idx="1140">
                  <c:v>726.28</c:v>
                </c:pt>
                <c:pt idx="1141">
                  <c:v>726.28</c:v>
                </c:pt>
                <c:pt idx="1142">
                  <c:v>726.28</c:v>
                </c:pt>
                <c:pt idx="1143">
                  <c:v>728.67200000000003</c:v>
                </c:pt>
                <c:pt idx="1144">
                  <c:v>727.47400000000005</c:v>
                </c:pt>
                <c:pt idx="1145">
                  <c:v>729.87400000000002</c:v>
                </c:pt>
                <c:pt idx="1146">
                  <c:v>729.87400000000002</c:v>
                </c:pt>
                <c:pt idx="1147">
                  <c:v>729.87400000000002</c:v>
                </c:pt>
                <c:pt idx="1148">
                  <c:v>733.50400000000002</c:v>
                </c:pt>
                <c:pt idx="1149">
                  <c:v>732.29</c:v>
                </c:pt>
                <c:pt idx="1150">
                  <c:v>729.87400000000002</c:v>
                </c:pt>
                <c:pt idx="1151">
                  <c:v>732.29</c:v>
                </c:pt>
                <c:pt idx="1152">
                  <c:v>733.50400000000002</c:v>
                </c:pt>
                <c:pt idx="1153">
                  <c:v>732.29</c:v>
                </c:pt>
                <c:pt idx="1154">
                  <c:v>735.94299999999998</c:v>
                </c:pt>
                <c:pt idx="1155">
                  <c:v>738.4</c:v>
                </c:pt>
                <c:pt idx="1156">
                  <c:v>737.17</c:v>
                </c:pt>
                <c:pt idx="1157">
                  <c:v>738.4</c:v>
                </c:pt>
                <c:pt idx="1158">
                  <c:v>735.94299999999998</c:v>
                </c:pt>
                <c:pt idx="1159">
                  <c:v>737.17</c:v>
                </c:pt>
                <c:pt idx="1160">
                  <c:v>737.17</c:v>
                </c:pt>
                <c:pt idx="1161">
                  <c:v>742.11500000000001</c:v>
                </c:pt>
                <c:pt idx="1162">
                  <c:v>739.63400000000001</c:v>
                </c:pt>
                <c:pt idx="1163">
                  <c:v>740.87199999999996</c:v>
                </c:pt>
                <c:pt idx="1164">
                  <c:v>739.63400000000001</c:v>
                </c:pt>
                <c:pt idx="1165">
                  <c:v>740.87199999999996</c:v>
                </c:pt>
                <c:pt idx="1166">
                  <c:v>742.11500000000001</c:v>
                </c:pt>
                <c:pt idx="1167">
                  <c:v>745.86800000000005</c:v>
                </c:pt>
                <c:pt idx="1168">
                  <c:v>744.61300000000006</c:v>
                </c:pt>
                <c:pt idx="1169">
                  <c:v>745.86800000000005</c:v>
                </c:pt>
                <c:pt idx="1170">
                  <c:v>747.12699999999995</c:v>
                </c:pt>
                <c:pt idx="1171">
                  <c:v>747.12699999999995</c:v>
                </c:pt>
                <c:pt idx="1172">
                  <c:v>747.12699999999995</c:v>
                </c:pt>
                <c:pt idx="1173">
                  <c:v>747.12699999999995</c:v>
                </c:pt>
                <c:pt idx="1174">
                  <c:v>748.39099999999996</c:v>
                </c:pt>
                <c:pt idx="1175">
                  <c:v>749.65899999999999</c:v>
                </c:pt>
                <c:pt idx="1176">
                  <c:v>749.65899999999999</c:v>
                </c:pt>
                <c:pt idx="1177">
                  <c:v>752.20799999999997</c:v>
                </c:pt>
                <c:pt idx="1178">
                  <c:v>750.93100000000004</c:v>
                </c:pt>
                <c:pt idx="1179">
                  <c:v>753.48900000000003</c:v>
                </c:pt>
                <c:pt idx="1180">
                  <c:v>752.20799999999997</c:v>
                </c:pt>
                <c:pt idx="1181">
                  <c:v>750.93100000000004</c:v>
                </c:pt>
                <c:pt idx="1182">
                  <c:v>752.20799999999997</c:v>
                </c:pt>
                <c:pt idx="1183">
                  <c:v>754.774</c:v>
                </c:pt>
                <c:pt idx="1184">
                  <c:v>756.06399999999996</c:v>
                </c:pt>
                <c:pt idx="1185">
                  <c:v>756.06399999999996</c:v>
                </c:pt>
                <c:pt idx="1186">
                  <c:v>754.774</c:v>
                </c:pt>
                <c:pt idx="1187">
                  <c:v>759.95899999999995</c:v>
                </c:pt>
                <c:pt idx="1188">
                  <c:v>759.95899999999995</c:v>
                </c:pt>
                <c:pt idx="1189">
                  <c:v>759.95899999999995</c:v>
                </c:pt>
                <c:pt idx="1190">
                  <c:v>758.65599999999995</c:v>
                </c:pt>
                <c:pt idx="1191">
                  <c:v>761.26700000000005</c:v>
                </c:pt>
                <c:pt idx="1192">
                  <c:v>758.65599999999995</c:v>
                </c:pt>
                <c:pt idx="1193">
                  <c:v>762.57899999999995</c:v>
                </c:pt>
                <c:pt idx="1194">
                  <c:v>759.95899999999995</c:v>
                </c:pt>
                <c:pt idx="1195">
                  <c:v>761.26700000000005</c:v>
                </c:pt>
                <c:pt idx="1196">
                  <c:v>762.57899999999995</c:v>
                </c:pt>
                <c:pt idx="1197">
                  <c:v>762.57899999999995</c:v>
                </c:pt>
                <c:pt idx="1198">
                  <c:v>765.21600000000001</c:v>
                </c:pt>
                <c:pt idx="1199">
                  <c:v>766.54200000000003</c:v>
                </c:pt>
                <c:pt idx="1200">
                  <c:v>766.54200000000003</c:v>
                </c:pt>
                <c:pt idx="1201">
                  <c:v>767.87199999999996</c:v>
                </c:pt>
                <c:pt idx="1202">
                  <c:v>766.54200000000003</c:v>
                </c:pt>
                <c:pt idx="1203">
                  <c:v>766.54200000000003</c:v>
                </c:pt>
                <c:pt idx="1204">
                  <c:v>769.20699999999999</c:v>
                </c:pt>
                <c:pt idx="1205">
                  <c:v>771.89099999999996</c:v>
                </c:pt>
                <c:pt idx="1206">
                  <c:v>771.89099999999996</c:v>
                </c:pt>
                <c:pt idx="1207">
                  <c:v>770.54700000000003</c:v>
                </c:pt>
                <c:pt idx="1208">
                  <c:v>770.54700000000003</c:v>
                </c:pt>
                <c:pt idx="1209">
                  <c:v>771.89099999999996</c:v>
                </c:pt>
                <c:pt idx="1210">
                  <c:v>773.24</c:v>
                </c:pt>
                <c:pt idx="1211">
                  <c:v>774.59299999999996</c:v>
                </c:pt>
                <c:pt idx="1212">
                  <c:v>775.952</c:v>
                </c:pt>
                <c:pt idx="1213">
                  <c:v>773.24</c:v>
                </c:pt>
                <c:pt idx="1214">
                  <c:v>775.952</c:v>
                </c:pt>
                <c:pt idx="1215">
                  <c:v>774.59299999999996</c:v>
                </c:pt>
                <c:pt idx="1216">
                  <c:v>774.59299999999996</c:v>
                </c:pt>
                <c:pt idx="1217">
                  <c:v>777.31500000000005</c:v>
                </c:pt>
                <c:pt idx="1218">
                  <c:v>778.68299999999999</c:v>
                </c:pt>
                <c:pt idx="1219">
                  <c:v>780.05600000000004</c:v>
                </c:pt>
                <c:pt idx="1220">
                  <c:v>775.952</c:v>
                </c:pt>
                <c:pt idx="1221">
                  <c:v>777.31500000000005</c:v>
                </c:pt>
                <c:pt idx="1222">
                  <c:v>782.81600000000003</c:v>
                </c:pt>
                <c:pt idx="1223">
                  <c:v>782.81600000000003</c:v>
                </c:pt>
                <c:pt idx="1224">
                  <c:v>781.43299999999999</c:v>
                </c:pt>
                <c:pt idx="1225">
                  <c:v>782.81600000000003</c:v>
                </c:pt>
                <c:pt idx="1226">
                  <c:v>782.81600000000003</c:v>
                </c:pt>
                <c:pt idx="1227">
                  <c:v>781.43299999999999</c:v>
                </c:pt>
                <c:pt idx="1228">
                  <c:v>784.20299999999997</c:v>
                </c:pt>
                <c:pt idx="1229">
                  <c:v>782.81600000000003</c:v>
                </c:pt>
                <c:pt idx="1230">
                  <c:v>785.59500000000003</c:v>
                </c:pt>
                <c:pt idx="1231">
                  <c:v>786.99300000000005</c:v>
                </c:pt>
                <c:pt idx="1232">
                  <c:v>785.59500000000003</c:v>
                </c:pt>
                <c:pt idx="1233">
                  <c:v>785.59500000000003</c:v>
                </c:pt>
                <c:pt idx="1234">
                  <c:v>789.80200000000002</c:v>
                </c:pt>
                <c:pt idx="1235">
                  <c:v>789.80200000000002</c:v>
                </c:pt>
                <c:pt idx="1236">
                  <c:v>786.99300000000005</c:v>
                </c:pt>
                <c:pt idx="1237">
                  <c:v>789.80200000000002</c:v>
                </c:pt>
                <c:pt idx="1238">
                  <c:v>789.80200000000002</c:v>
                </c:pt>
                <c:pt idx="1239">
                  <c:v>792.63199999999995</c:v>
                </c:pt>
                <c:pt idx="1240">
                  <c:v>798.35199999999998</c:v>
                </c:pt>
                <c:pt idx="1241">
                  <c:v>794.05399999999997</c:v>
                </c:pt>
                <c:pt idx="1242">
                  <c:v>795.48199999999997</c:v>
                </c:pt>
                <c:pt idx="1243">
                  <c:v>792.63199999999995</c:v>
                </c:pt>
                <c:pt idx="1244">
                  <c:v>792.63199999999995</c:v>
                </c:pt>
                <c:pt idx="1245">
                  <c:v>796.91399999999999</c:v>
                </c:pt>
                <c:pt idx="1246">
                  <c:v>798.35199999999998</c:v>
                </c:pt>
                <c:pt idx="1247">
                  <c:v>796.91399999999999</c:v>
                </c:pt>
                <c:pt idx="1248">
                  <c:v>798.35199999999998</c:v>
                </c:pt>
                <c:pt idx="1249">
                  <c:v>795.48199999999997</c:v>
                </c:pt>
                <c:pt idx="1250">
                  <c:v>798.35199999999998</c:v>
                </c:pt>
                <c:pt idx="1251">
                  <c:v>798.35199999999998</c:v>
                </c:pt>
                <c:pt idx="1252">
                  <c:v>798.35199999999998</c:v>
                </c:pt>
                <c:pt idx="1253">
                  <c:v>799.79499999999996</c:v>
                </c:pt>
                <c:pt idx="1254">
                  <c:v>801.24400000000003</c:v>
                </c:pt>
                <c:pt idx="1255">
                  <c:v>802.697</c:v>
                </c:pt>
                <c:pt idx="1256">
                  <c:v>804.15599999999995</c:v>
                </c:pt>
                <c:pt idx="1257">
                  <c:v>802.697</c:v>
                </c:pt>
                <c:pt idx="1258">
                  <c:v>801.24400000000003</c:v>
                </c:pt>
                <c:pt idx="1259">
                  <c:v>805.62</c:v>
                </c:pt>
                <c:pt idx="1260">
                  <c:v>805.62</c:v>
                </c:pt>
                <c:pt idx="1261">
                  <c:v>802.697</c:v>
                </c:pt>
                <c:pt idx="1262">
                  <c:v>804.15599999999995</c:v>
                </c:pt>
                <c:pt idx="1263">
                  <c:v>807.08900000000006</c:v>
                </c:pt>
                <c:pt idx="1264">
                  <c:v>808.56399999999996</c:v>
                </c:pt>
                <c:pt idx="1265">
                  <c:v>805.62</c:v>
                </c:pt>
                <c:pt idx="1266">
                  <c:v>805.62</c:v>
                </c:pt>
                <c:pt idx="1267">
                  <c:v>805.62</c:v>
                </c:pt>
                <c:pt idx="1268">
                  <c:v>810.04499999999996</c:v>
                </c:pt>
                <c:pt idx="1269">
                  <c:v>807.08900000000006</c:v>
                </c:pt>
                <c:pt idx="1270">
                  <c:v>811.53</c:v>
                </c:pt>
                <c:pt idx="1271">
                  <c:v>811.53</c:v>
                </c:pt>
                <c:pt idx="1272">
                  <c:v>813.02099999999996</c:v>
                </c:pt>
                <c:pt idx="1273">
                  <c:v>813.02099999999996</c:v>
                </c:pt>
                <c:pt idx="1274">
                  <c:v>813.02099999999996</c:v>
                </c:pt>
                <c:pt idx="1275">
                  <c:v>814.51800000000003</c:v>
                </c:pt>
                <c:pt idx="1276">
                  <c:v>816.02</c:v>
                </c:pt>
                <c:pt idx="1277">
                  <c:v>816.02</c:v>
                </c:pt>
                <c:pt idx="1278">
                  <c:v>813.02099999999996</c:v>
                </c:pt>
                <c:pt idx="1279">
                  <c:v>814.51800000000003</c:v>
                </c:pt>
                <c:pt idx="1280">
                  <c:v>817.52800000000002</c:v>
                </c:pt>
                <c:pt idx="1281">
                  <c:v>819.04100000000005</c:v>
                </c:pt>
                <c:pt idx="1282">
                  <c:v>817.52800000000002</c:v>
                </c:pt>
                <c:pt idx="1283">
                  <c:v>822.08399999999995</c:v>
                </c:pt>
                <c:pt idx="1284">
                  <c:v>817.52800000000002</c:v>
                </c:pt>
                <c:pt idx="1285">
                  <c:v>820.56</c:v>
                </c:pt>
                <c:pt idx="1286">
                  <c:v>823.61500000000001</c:v>
                </c:pt>
                <c:pt idx="1287">
                  <c:v>819.04100000000005</c:v>
                </c:pt>
                <c:pt idx="1288">
                  <c:v>823.61500000000001</c:v>
                </c:pt>
                <c:pt idx="1289">
                  <c:v>819.04100000000005</c:v>
                </c:pt>
                <c:pt idx="1290">
                  <c:v>822.08399999999995</c:v>
                </c:pt>
                <c:pt idx="1291">
                  <c:v>825.15099999999995</c:v>
                </c:pt>
                <c:pt idx="1292">
                  <c:v>826.69200000000001</c:v>
                </c:pt>
                <c:pt idx="1293">
                  <c:v>822.08399999999995</c:v>
                </c:pt>
                <c:pt idx="1294">
                  <c:v>823.61500000000001</c:v>
                </c:pt>
                <c:pt idx="1295">
                  <c:v>825.15099999999995</c:v>
                </c:pt>
                <c:pt idx="1296">
                  <c:v>826.69200000000001</c:v>
                </c:pt>
                <c:pt idx="1297">
                  <c:v>828.24</c:v>
                </c:pt>
                <c:pt idx="1298">
                  <c:v>828.24</c:v>
                </c:pt>
                <c:pt idx="1299">
                  <c:v>828.24</c:v>
                </c:pt>
                <c:pt idx="1300">
                  <c:v>829.79300000000001</c:v>
                </c:pt>
                <c:pt idx="1301">
                  <c:v>832.91700000000003</c:v>
                </c:pt>
                <c:pt idx="1302">
                  <c:v>831.35199999999998</c:v>
                </c:pt>
                <c:pt idx="1303">
                  <c:v>831.35199999999998</c:v>
                </c:pt>
                <c:pt idx="1304">
                  <c:v>831.35199999999998</c:v>
                </c:pt>
                <c:pt idx="1305">
                  <c:v>831.35199999999998</c:v>
                </c:pt>
                <c:pt idx="1306">
                  <c:v>836.06399999999996</c:v>
                </c:pt>
                <c:pt idx="1307">
                  <c:v>832.91700000000003</c:v>
                </c:pt>
                <c:pt idx="1308">
                  <c:v>836.06399999999996</c:v>
                </c:pt>
                <c:pt idx="1309">
                  <c:v>834.48800000000006</c:v>
                </c:pt>
                <c:pt idx="1310">
                  <c:v>837.64700000000005</c:v>
                </c:pt>
                <c:pt idx="1311">
                  <c:v>837.64700000000005</c:v>
                </c:pt>
                <c:pt idx="1312">
                  <c:v>837.64700000000005</c:v>
                </c:pt>
                <c:pt idx="1313">
                  <c:v>839.23599999999999</c:v>
                </c:pt>
                <c:pt idx="1314">
                  <c:v>837.64700000000005</c:v>
                </c:pt>
                <c:pt idx="1315">
                  <c:v>839.23599999999999</c:v>
                </c:pt>
                <c:pt idx="1316">
                  <c:v>839.23599999999999</c:v>
                </c:pt>
                <c:pt idx="1317">
                  <c:v>839.23599999999999</c:v>
                </c:pt>
                <c:pt idx="1318">
                  <c:v>840.83100000000002</c:v>
                </c:pt>
                <c:pt idx="1319">
                  <c:v>842.43200000000002</c:v>
                </c:pt>
                <c:pt idx="1320">
                  <c:v>839.23599999999999</c:v>
                </c:pt>
                <c:pt idx="1321">
                  <c:v>845.65200000000004</c:v>
                </c:pt>
                <c:pt idx="1322">
                  <c:v>845.65200000000004</c:v>
                </c:pt>
                <c:pt idx="1323">
                  <c:v>847.27099999999996</c:v>
                </c:pt>
                <c:pt idx="1324">
                  <c:v>847.27099999999996</c:v>
                </c:pt>
                <c:pt idx="1325">
                  <c:v>847.27099999999996</c:v>
                </c:pt>
                <c:pt idx="1326">
                  <c:v>847.27099999999996</c:v>
                </c:pt>
                <c:pt idx="1327">
                  <c:v>848.89599999999996</c:v>
                </c:pt>
                <c:pt idx="1328">
                  <c:v>845.65200000000004</c:v>
                </c:pt>
                <c:pt idx="1329">
                  <c:v>847.27099999999996</c:v>
                </c:pt>
                <c:pt idx="1330">
                  <c:v>850.52800000000002</c:v>
                </c:pt>
                <c:pt idx="1331">
                  <c:v>848.89599999999996</c:v>
                </c:pt>
                <c:pt idx="1332">
                  <c:v>850.52800000000002</c:v>
                </c:pt>
                <c:pt idx="1333">
                  <c:v>848.89599999999996</c:v>
                </c:pt>
                <c:pt idx="1334">
                  <c:v>850.52800000000002</c:v>
                </c:pt>
                <c:pt idx="1335">
                  <c:v>852.16600000000005</c:v>
                </c:pt>
                <c:pt idx="1336">
                  <c:v>852.16600000000005</c:v>
                </c:pt>
                <c:pt idx="1337">
                  <c:v>855.46100000000001</c:v>
                </c:pt>
                <c:pt idx="1338">
                  <c:v>855.46100000000001</c:v>
                </c:pt>
                <c:pt idx="1339">
                  <c:v>852.16600000000005</c:v>
                </c:pt>
                <c:pt idx="1340">
                  <c:v>853.81100000000004</c:v>
                </c:pt>
                <c:pt idx="1341">
                  <c:v>857.11800000000005</c:v>
                </c:pt>
                <c:pt idx="1342">
                  <c:v>855.46100000000001</c:v>
                </c:pt>
                <c:pt idx="1343">
                  <c:v>857.11800000000005</c:v>
                </c:pt>
                <c:pt idx="1344">
                  <c:v>860.452</c:v>
                </c:pt>
                <c:pt idx="1345">
                  <c:v>858.78200000000004</c:v>
                </c:pt>
                <c:pt idx="1346">
                  <c:v>860.452</c:v>
                </c:pt>
                <c:pt idx="1347">
                  <c:v>862.12800000000004</c:v>
                </c:pt>
                <c:pt idx="1348">
                  <c:v>858.78200000000004</c:v>
                </c:pt>
                <c:pt idx="1349">
                  <c:v>863.81100000000004</c:v>
                </c:pt>
                <c:pt idx="1350">
                  <c:v>860.452</c:v>
                </c:pt>
                <c:pt idx="1351">
                  <c:v>860.452</c:v>
                </c:pt>
                <c:pt idx="1352">
                  <c:v>867.197</c:v>
                </c:pt>
                <c:pt idx="1353">
                  <c:v>867.197</c:v>
                </c:pt>
                <c:pt idx="1354">
                  <c:v>862.12800000000004</c:v>
                </c:pt>
                <c:pt idx="1355">
                  <c:v>863.81100000000004</c:v>
                </c:pt>
                <c:pt idx="1356">
                  <c:v>868.9</c:v>
                </c:pt>
                <c:pt idx="1357">
                  <c:v>867.197</c:v>
                </c:pt>
                <c:pt idx="1358">
                  <c:v>867.197</c:v>
                </c:pt>
                <c:pt idx="1359">
                  <c:v>870.61</c:v>
                </c:pt>
                <c:pt idx="1360">
                  <c:v>870.61</c:v>
                </c:pt>
                <c:pt idx="1361">
                  <c:v>868.9</c:v>
                </c:pt>
                <c:pt idx="1362">
                  <c:v>868.9</c:v>
                </c:pt>
                <c:pt idx="1363">
                  <c:v>868.9</c:v>
                </c:pt>
                <c:pt idx="1364">
                  <c:v>868.9</c:v>
                </c:pt>
                <c:pt idx="1365">
                  <c:v>868.9</c:v>
                </c:pt>
                <c:pt idx="1366">
                  <c:v>874.04899999999998</c:v>
                </c:pt>
                <c:pt idx="1367">
                  <c:v>857.11800000000005</c:v>
                </c:pt>
                <c:pt idx="1368">
                  <c:v>872.32600000000002</c:v>
                </c:pt>
                <c:pt idx="1369">
                  <c:v>875.779</c:v>
                </c:pt>
                <c:pt idx="1370">
                  <c:v>874.04899999999998</c:v>
                </c:pt>
                <c:pt idx="1371">
                  <c:v>874.04899999999998</c:v>
                </c:pt>
                <c:pt idx="1372">
                  <c:v>879.26</c:v>
                </c:pt>
                <c:pt idx="1373">
                  <c:v>877.51599999999996</c:v>
                </c:pt>
                <c:pt idx="1374">
                  <c:v>879.26</c:v>
                </c:pt>
                <c:pt idx="1375">
                  <c:v>877.51599999999996</c:v>
                </c:pt>
                <c:pt idx="1376">
                  <c:v>879.26</c:v>
                </c:pt>
                <c:pt idx="1377">
                  <c:v>877.51599999999996</c:v>
                </c:pt>
                <c:pt idx="1378">
                  <c:v>882.76800000000003</c:v>
                </c:pt>
                <c:pt idx="1379">
                  <c:v>882.76800000000003</c:v>
                </c:pt>
                <c:pt idx="1380">
                  <c:v>882.76800000000003</c:v>
                </c:pt>
                <c:pt idx="1381">
                  <c:v>881.01099999999997</c:v>
                </c:pt>
                <c:pt idx="1382">
                  <c:v>882.76800000000003</c:v>
                </c:pt>
                <c:pt idx="1383">
                  <c:v>884.53300000000002</c:v>
                </c:pt>
                <c:pt idx="1384">
                  <c:v>886.30499999999995</c:v>
                </c:pt>
                <c:pt idx="1385">
                  <c:v>884.53300000000002</c:v>
                </c:pt>
                <c:pt idx="1386">
                  <c:v>882.76800000000003</c:v>
                </c:pt>
                <c:pt idx="1387">
                  <c:v>888.08399999999995</c:v>
                </c:pt>
                <c:pt idx="1388">
                  <c:v>888.08399999999995</c:v>
                </c:pt>
                <c:pt idx="1389">
                  <c:v>889.87</c:v>
                </c:pt>
                <c:pt idx="1390">
                  <c:v>889.87</c:v>
                </c:pt>
                <c:pt idx="1391">
                  <c:v>888.08399999999995</c:v>
                </c:pt>
                <c:pt idx="1392">
                  <c:v>888.08399999999995</c:v>
                </c:pt>
                <c:pt idx="1393">
                  <c:v>891.66300000000001</c:v>
                </c:pt>
                <c:pt idx="1394">
                  <c:v>891.66300000000001</c:v>
                </c:pt>
                <c:pt idx="1395">
                  <c:v>889.87</c:v>
                </c:pt>
                <c:pt idx="1396">
                  <c:v>889.87</c:v>
                </c:pt>
                <c:pt idx="1397">
                  <c:v>891.66300000000001</c:v>
                </c:pt>
                <c:pt idx="1398">
                  <c:v>891.66300000000001</c:v>
                </c:pt>
                <c:pt idx="1399">
                  <c:v>891.66300000000001</c:v>
                </c:pt>
                <c:pt idx="1400">
                  <c:v>895.27099999999996</c:v>
                </c:pt>
                <c:pt idx="1401">
                  <c:v>895.27099999999996</c:v>
                </c:pt>
                <c:pt idx="1402">
                  <c:v>893.46299999999997</c:v>
                </c:pt>
                <c:pt idx="1403">
                  <c:v>898.90899999999999</c:v>
                </c:pt>
                <c:pt idx="1404">
                  <c:v>895.27099999999996</c:v>
                </c:pt>
                <c:pt idx="1405">
                  <c:v>895.27099999999996</c:v>
                </c:pt>
                <c:pt idx="1406">
                  <c:v>898.90899999999999</c:v>
                </c:pt>
                <c:pt idx="1407">
                  <c:v>902.57600000000002</c:v>
                </c:pt>
                <c:pt idx="1408">
                  <c:v>902.57600000000002</c:v>
                </c:pt>
                <c:pt idx="1409">
                  <c:v>900.73900000000003</c:v>
                </c:pt>
                <c:pt idx="1410">
                  <c:v>902.57600000000002</c:v>
                </c:pt>
                <c:pt idx="1411">
                  <c:v>902.57600000000002</c:v>
                </c:pt>
                <c:pt idx="1412">
                  <c:v>900.73900000000003</c:v>
                </c:pt>
                <c:pt idx="1413">
                  <c:v>902.57600000000002</c:v>
                </c:pt>
                <c:pt idx="1414">
                  <c:v>900.73900000000003</c:v>
                </c:pt>
                <c:pt idx="1415">
                  <c:v>904.42100000000005</c:v>
                </c:pt>
                <c:pt idx="1416">
                  <c:v>902.57600000000002</c:v>
                </c:pt>
                <c:pt idx="1417">
                  <c:v>906.27300000000002</c:v>
                </c:pt>
                <c:pt idx="1418">
                  <c:v>908.13300000000004</c:v>
                </c:pt>
                <c:pt idx="1419">
                  <c:v>904.42100000000005</c:v>
                </c:pt>
                <c:pt idx="1420">
                  <c:v>908.13300000000004</c:v>
                </c:pt>
                <c:pt idx="1421">
                  <c:v>906.27300000000002</c:v>
                </c:pt>
                <c:pt idx="1422">
                  <c:v>908.13300000000004</c:v>
                </c:pt>
                <c:pt idx="1423">
                  <c:v>906.27300000000002</c:v>
                </c:pt>
                <c:pt idx="1424">
                  <c:v>906.27300000000002</c:v>
                </c:pt>
                <c:pt idx="1425">
                  <c:v>913.75900000000001</c:v>
                </c:pt>
                <c:pt idx="1426">
                  <c:v>911.87599999999998</c:v>
                </c:pt>
                <c:pt idx="1427">
                  <c:v>913.75900000000001</c:v>
                </c:pt>
                <c:pt idx="1428">
                  <c:v>911.87599999999998</c:v>
                </c:pt>
                <c:pt idx="1429">
                  <c:v>911.87599999999998</c:v>
                </c:pt>
                <c:pt idx="1430">
                  <c:v>913.75900000000001</c:v>
                </c:pt>
                <c:pt idx="1431">
                  <c:v>917.54899999999998</c:v>
                </c:pt>
                <c:pt idx="1432">
                  <c:v>917.54899999999998</c:v>
                </c:pt>
                <c:pt idx="1433">
                  <c:v>915.65</c:v>
                </c:pt>
                <c:pt idx="1434">
                  <c:v>917.54899999999998</c:v>
                </c:pt>
                <c:pt idx="1435">
                  <c:v>913.75900000000001</c:v>
                </c:pt>
                <c:pt idx="1436">
                  <c:v>915.65</c:v>
                </c:pt>
                <c:pt idx="1437">
                  <c:v>917.54899999999998</c:v>
                </c:pt>
                <c:pt idx="1438">
                  <c:v>919.45600000000002</c:v>
                </c:pt>
                <c:pt idx="1439">
                  <c:v>921.37</c:v>
                </c:pt>
                <c:pt idx="1440">
                  <c:v>921.37</c:v>
                </c:pt>
                <c:pt idx="1441">
                  <c:v>919.45600000000002</c:v>
                </c:pt>
                <c:pt idx="1442">
                  <c:v>919.45600000000002</c:v>
                </c:pt>
                <c:pt idx="1443">
                  <c:v>919.45600000000002</c:v>
                </c:pt>
                <c:pt idx="1444">
                  <c:v>925.22299999999996</c:v>
                </c:pt>
                <c:pt idx="1445">
                  <c:v>925.22299999999996</c:v>
                </c:pt>
                <c:pt idx="1446">
                  <c:v>923.29300000000001</c:v>
                </c:pt>
                <c:pt idx="1447">
                  <c:v>923.29300000000001</c:v>
                </c:pt>
                <c:pt idx="1448">
                  <c:v>923.29300000000001</c:v>
                </c:pt>
                <c:pt idx="1449">
                  <c:v>929.10900000000004</c:v>
                </c:pt>
                <c:pt idx="1450">
                  <c:v>929.10900000000004</c:v>
                </c:pt>
                <c:pt idx="1451">
                  <c:v>927.16200000000003</c:v>
                </c:pt>
                <c:pt idx="1452">
                  <c:v>931.06399999999996</c:v>
                </c:pt>
                <c:pt idx="1453">
                  <c:v>933.02700000000004</c:v>
                </c:pt>
                <c:pt idx="1454">
                  <c:v>931.06399999999996</c:v>
                </c:pt>
                <c:pt idx="1455">
                  <c:v>929.10900000000004</c:v>
                </c:pt>
                <c:pt idx="1456">
                  <c:v>929.10900000000004</c:v>
                </c:pt>
                <c:pt idx="1457">
                  <c:v>933.02700000000004</c:v>
                </c:pt>
                <c:pt idx="1458">
                  <c:v>933.02700000000004</c:v>
                </c:pt>
                <c:pt idx="1459">
                  <c:v>931.06399999999996</c:v>
                </c:pt>
                <c:pt idx="1460">
                  <c:v>934.99900000000002</c:v>
                </c:pt>
                <c:pt idx="1461">
                  <c:v>934.99900000000002</c:v>
                </c:pt>
                <c:pt idx="1462">
                  <c:v>933.02700000000004</c:v>
                </c:pt>
                <c:pt idx="1463">
                  <c:v>936.97900000000004</c:v>
                </c:pt>
                <c:pt idx="1464">
                  <c:v>936.97900000000004</c:v>
                </c:pt>
                <c:pt idx="1465">
                  <c:v>934.99900000000002</c:v>
                </c:pt>
                <c:pt idx="1466">
                  <c:v>938.96699999999998</c:v>
                </c:pt>
                <c:pt idx="1467">
                  <c:v>936.97900000000004</c:v>
                </c:pt>
                <c:pt idx="1468">
                  <c:v>936.97900000000004</c:v>
                </c:pt>
                <c:pt idx="1469">
                  <c:v>940.96400000000006</c:v>
                </c:pt>
                <c:pt idx="1470">
                  <c:v>938.96699999999998</c:v>
                </c:pt>
                <c:pt idx="1471">
                  <c:v>940.96400000000006</c:v>
                </c:pt>
                <c:pt idx="1472">
                  <c:v>940.96400000000006</c:v>
                </c:pt>
                <c:pt idx="1473">
                  <c:v>944.98299999999995</c:v>
                </c:pt>
                <c:pt idx="1474">
                  <c:v>942.96900000000005</c:v>
                </c:pt>
                <c:pt idx="1475">
                  <c:v>944.98299999999995</c:v>
                </c:pt>
                <c:pt idx="1476">
                  <c:v>942.96900000000005</c:v>
                </c:pt>
                <c:pt idx="1477">
                  <c:v>947.00599999999997</c:v>
                </c:pt>
                <c:pt idx="1478">
                  <c:v>942.96900000000005</c:v>
                </c:pt>
                <c:pt idx="1479">
                  <c:v>942.96900000000005</c:v>
                </c:pt>
                <c:pt idx="1480">
                  <c:v>947.00599999999997</c:v>
                </c:pt>
                <c:pt idx="1481">
                  <c:v>947.00599999999997</c:v>
                </c:pt>
                <c:pt idx="1482">
                  <c:v>949.03700000000003</c:v>
                </c:pt>
                <c:pt idx="1483">
                  <c:v>949.03700000000003</c:v>
                </c:pt>
                <c:pt idx="1484">
                  <c:v>951.077</c:v>
                </c:pt>
                <c:pt idx="1485">
                  <c:v>953.125</c:v>
                </c:pt>
                <c:pt idx="1486">
                  <c:v>949.03700000000003</c:v>
                </c:pt>
                <c:pt idx="1487">
                  <c:v>949.03700000000003</c:v>
                </c:pt>
                <c:pt idx="1488">
                  <c:v>953.125</c:v>
                </c:pt>
                <c:pt idx="1489">
                  <c:v>953.125</c:v>
                </c:pt>
                <c:pt idx="1490">
                  <c:v>953.125</c:v>
                </c:pt>
                <c:pt idx="1491">
                  <c:v>955.18299999999999</c:v>
                </c:pt>
                <c:pt idx="1492">
                  <c:v>955.18299999999999</c:v>
                </c:pt>
                <c:pt idx="1493">
                  <c:v>957.24900000000002</c:v>
                </c:pt>
                <c:pt idx="1494">
                  <c:v>955.18299999999999</c:v>
                </c:pt>
                <c:pt idx="1495">
                  <c:v>959.32500000000005</c:v>
                </c:pt>
                <c:pt idx="1496">
                  <c:v>957.24900000000002</c:v>
                </c:pt>
                <c:pt idx="1497">
                  <c:v>957.24900000000002</c:v>
                </c:pt>
                <c:pt idx="1498">
                  <c:v>959.32500000000005</c:v>
                </c:pt>
                <c:pt idx="1499">
                  <c:v>961.40899999999999</c:v>
                </c:pt>
                <c:pt idx="1500">
                  <c:v>959.32500000000005</c:v>
                </c:pt>
                <c:pt idx="1501">
                  <c:v>963.50300000000004</c:v>
                </c:pt>
                <c:pt idx="1502">
                  <c:v>961.40899999999999</c:v>
                </c:pt>
                <c:pt idx="1503">
                  <c:v>963.50300000000004</c:v>
                </c:pt>
                <c:pt idx="1504">
                  <c:v>965.60500000000002</c:v>
                </c:pt>
                <c:pt idx="1505">
                  <c:v>961.40899999999999</c:v>
                </c:pt>
                <c:pt idx="1506">
                  <c:v>963.50300000000004</c:v>
                </c:pt>
                <c:pt idx="1507">
                  <c:v>965.60500000000002</c:v>
                </c:pt>
                <c:pt idx="1508">
                  <c:v>965.60500000000002</c:v>
                </c:pt>
                <c:pt idx="1509">
                  <c:v>967.71699999999998</c:v>
                </c:pt>
                <c:pt idx="1510">
                  <c:v>967.71699999999998</c:v>
                </c:pt>
                <c:pt idx="1511">
                  <c:v>967.71699999999998</c:v>
                </c:pt>
                <c:pt idx="1512">
                  <c:v>971.96799999999996</c:v>
                </c:pt>
                <c:pt idx="1513">
                  <c:v>969.83799999999997</c:v>
                </c:pt>
                <c:pt idx="1514">
                  <c:v>969.83799999999997</c:v>
                </c:pt>
                <c:pt idx="1515">
                  <c:v>967.71699999999998</c:v>
                </c:pt>
                <c:pt idx="1516">
                  <c:v>971.96799999999996</c:v>
                </c:pt>
                <c:pt idx="1517">
                  <c:v>974.10799999999995</c:v>
                </c:pt>
                <c:pt idx="1518">
                  <c:v>969.83799999999997</c:v>
                </c:pt>
                <c:pt idx="1519">
                  <c:v>969.83799999999997</c:v>
                </c:pt>
                <c:pt idx="1520">
                  <c:v>971.96799999999996</c:v>
                </c:pt>
                <c:pt idx="1521">
                  <c:v>974.10799999999995</c:v>
                </c:pt>
                <c:pt idx="1522">
                  <c:v>978.41600000000005</c:v>
                </c:pt>
                <c:pt idx="1523">
                  <c:v>974.10799999999995</c:v>
                </c:pt>
                <c:pt idx="1524">
                  <c:v>978.41600000000005</c:v>
                </c:pt>
                <c:pt idx="1525">
                  <c:v>978.41600000000005</c:v>
                </c:pt>
                <c:pt idx="1526">
                  <c:v>978.41600000000005</c:v>
                </c:pt>
                <c:pt idx="1527">
                  <c:v>976.25699999999995</c:v>
                </c:pt>
                <c:pt idx="1528">
                  <c:v>980.58399999999995</c:v>
                </c:pt>
                <c:pt idx="1529">
                  <c:v>978.41600000000005</c:v>
                </c:pt>
                <c:pt idx="1530">
                  <c:v>978.41600000000005</c:v>
                </c:pt>
                <c:pt idx="1531">
                  <c:v>982.76199999999994</c:v>
                </c:pt>
                <c:pt idx="1532">
                  <c:v>982.76199999999994</c:v>
                </c:pt>
                <c:pt idx="1533">
                  <c:v>980.58399999999995</c:v>
                </c:pt>
                <c:pt idx="1534">
                  <c:v>980.58399999999995</c:v>
                </c:pt>
                <c:pt idx="1535">
                  <c:v>984.95</c:v>
                </c:pt>
                <c:pt idx="1536">
                  <c:v>984.95</c:v>
                </c:pt>
                <c:pt idx="1537">
                  <c:v>984.95</c:v>
                </c:pt>
                <c:pt idx="1538">
                  <c:v>982.76199999999994</c:v>
                </c:pt>
                <c:pt idx="1539">
                  <c:v>984.95</c:v>
                </c:pt>
                <c:pt idx="1540">
                  <c:v>989.35500000000002</c:v>
                </c:pt>
                <c:pt idx="1541">
                  <c:v>989.35500000000002</c:v>
                </c:pt>
                <c:pt idx="1542">
                  <c:v>984.95</c:v>
                </c:pt>
                <c:pt idx="1543">
                  <c:v>989.35500000000002</c:v>
                </c:pt>
                <c:pt idx="1544">
                  <c:v>991.572</c:v>
                </c:pt>
                <c:pt idx="1545">
                  <c:v>989.35500000000002</c:v>
                </c:pt>
                <c:pt idx="1546">
                  <c:v>991.572</c:v>
                </c:pt>
                <c:pt idx="1547">
                  <c:v>989.35500000000002</c:v>
                </c:pt>
                <c:pt idx="1548">
                  <c:v>993.79899999999998</c:v>
                </c:pt>
                <c:pt idx="1549">
                  <c:v>991.572</c:v>
                </c:pt>
                <c:pt idx="1550">
                  <c:v>991.572</c:v>
                </c:pt>
                <c:pt idx="1551">
                  <c:v>993.79899999999998</c:v>
                </c:pt>
                <c:pt idx="1552">
                  <c:v>998.28300000000002</c:v>
                </c:pt>
                <c:pt idx="1553">
                  <c:v>996.03599999999994</c:v>
                </c:pt>
                <c:pt idx="1554">
                  <c:v>996.03599999999994</c:v>
                </c:pt>
                <c:pt idx="1555">
                  <c:v>998.28300000000002</c:v>
                </c:pt>
                <c:pt idx="1556">
                  <c:v>998.28300000000002</c:v>
                </c:pt>
                <c:pt idx="1557">
                  <c:v>998.28300000000002</c:v>
                </c:pt>
                <c:pt idx="1558">
                  <c:v>998.28300000000002</c:v>
                </c:pt>
                <c:pt idx="1559">
                  <c:v>998.28300000000002</c:v>
                </c:pt>
                <c:pt idx="1560">
                  <c:v>1002.808</c:v>
                </c:pt>
                <c:pt idx="1561">
                  <c:v>1002.808</c:v>
                </c:pt>
                <c:pt idx="1562">
                  <c:v>1002.808</c:v>
                </c:pt>
                <c:pt idx="1563">
                  <c:v>1000.54</c:v>
                </c:pt>
                <c:pt idx="1564">
                  <c:v>1002.808</c:v>
                </c:pt>
                <c:pt idx="1565">
                  <c:v>1005.086</c:v>
                </c:pt>
                <c:pt idx="1566">
                  <c:v>1002.808</c:v>
                </c:pt>
                <c:pt idx="1567">
                  <c:v>1002.808</c:v>
                </c:pt>
                <c:pt idx="1568">
                  <c:v>1007.374</c:v>
                </c:pt>
                <c:pt idx="1569">
                  <c:v>1005.086</c:v>
                </c:pt>
                <c:pt idx="1570">
                  <c:v>1009.673</c:v>
                </c:pt>
                <c:pt idx="1571">
                  <c:v>1009.673</c:v>
                </c:pt>
                <c:pt idx="1572">
                  <c:v>1007.374</c:v>
                </c:pt>
                <c:pt idx="1573">
                  <c:v>1011.982</c:v>
                </c:pt>
                <c:pt idx="1574">
                  <c:v>1011.982</c:v>
                </c:pt>
                <c:pt idx="1575">
                  <c:v>1011.982</c:v>
                </c:pt>
                <c:pt idx="1576">
                  <c:v>1014.302</c:v>
                </c:pt>
                <c:pt idx="1577">
                  <c:v>1011.982</c:v>
                </c:pt>
                <c:pt idx="1578">
                  <c:v>1014.302</c:v>
                </c:pt>
                <c:pt idx="1579">
                  <c:v>1014.302</c:v>
                </c:pt>
                <c:pt idx="1580">
                  <c:v>1016.6319999999999</c:v>
                </c:pt>
                <c:pt idx="1581">
                  <c:v>1011.982</c:v>
                </c:pt>
                <c:pt idx="1582">
                  <c:v>1016.6319999999999</c:v>
                </c:pt>
                <c:pt idx="1583">
                  <c:v>1018.973</c:v>
                </c:pt>
                <c:pt idx="1584">
                  <c:v>1014.302</c:v>
                </c:pt>
                <c:pt idx="1585">
                  <c:v>1018.973</c:v>
                </c:pt>
                <c:pt idx="1586">
                  <c:v>1016.6319999999999</c:v>
                </c:pt>
                <c:pt idx="1587">
                  <c:v>1016.6319999999999</c:v>
                </c:pt>
                <c:pt idx="1588">
                  <c:v>1018.973</c:v>
                </c:pt>
                <c:pt idx="1589">
                  <c:v>1018.973</c:v>
                </c:pt>
                <c:pt idx="1590">
                  <c:v>1016.6319999999999</c:v>
                </c:pt>
                <c:pt idx="1591">
                  <c:v>1021.325</c:v>
                </c:pt>
                <c:pt idx="1592">
                  <c:v>1018.973</c:v>
                </c:pt>
                <c:pt idx="1593">
                  <c:v>1021.325</c:v>
                </c:pt>
                <c:pt idx="1594">
                  <c:v>1021.325</c:v>
                </c:pt>
                <c:pt idx="1595">
                  <c:v>1021.325</c:v>
                </c:pt>
                <c:pt idx="1596">
                  <c:v>1021.325</c:v>
                </c:pt>
                <c:pt idx="1597">
                  <c:v>1026.0619999999999</c:v>
                </c:pt>
                <c:pt idx="1598">
                  <c:v>1023.688</c:v>
                </c:pt>
                <c:pt idx="1599">
                  <c:v>1028.4469999999999</c:v>
                </c:pt>
                <c:pt idx="1600">
                  <c:v>1026.0619999999999</c:v>
                </c:pt>
                <c:pt idx="1601">
                  <c:v>1026.0619999999999</c:v>
                </c:pt>
                <c:pt idx="1602">
                  <c:v>1028.4469999999999</c:v>
                </c:pt>
                <c:pt idx="1603">
                  <c:v>1028.4469999999999</c:v>
                </c:pt>
                <c:pt idx="1604">
                  <c:v>1028.4469999999999</c:v>
                </c:pt>
                <c:pt idx="1605">
                  <c:v>1028.4469999999999</c:v>
                </c:pt>
                <c:pt idx="1606">
                  <c:v>1028.4469999999999</c:v>
                </c:pt>
                <c:pt idx="1607">
                  <c:v>1030.8430000000001</c:v>
                </c:pt>
                <c:pt idx="1608">
                  <c:v>1030.8430000000001</c:v>
                </c:pt>
                <c:pt idx="1609">
                  <c:v>1028.4469999999999</c:v>
                </c:pt>
                <c:pt idx="1610">
                  <c:v>1030.8430000000001</c:v>
                </c:pt>
                <c:pt idx="1611">
                  <c:v>1035.6679999999999</c:v>
                </c:pt>
                <c:pt idx="1612">
                  <c:v>1035.6679999999999</c:v>
                </c:pt>
                <c:pt idx="1613">
                  <c:v>1033.25</c:v>
                </c:pt>
                <c:pt idx="1614">
                  <c:v>1035.6679999999999</c:v>
                </c:pt>
                <c:pt idx="1615">
                  <c:v>1033.25</c:v>
                </c:pt>
                <c:pt idx="1616">
                  <c:v>1038.098</c:v>
                </c:pt>
                <c:pt idx="1617">
                  <c:v>1040.539</c:v>
                </c:pt>
                <c:pt idx="1618">
                  <c:v>1040.539</c:v>
                </c:pt>
                <c:pt idx="1619">
                  <c:v>1038.098</c:v>
                </c:pt>
                <c:pt idx="1620">
                  <c:v>1040.539</c:v>
                </c:pt>
                <c:pt idx="1621">
                  <c:v>1040.539</c:v>
                </c:pt>
                <c:pt idx="1622">
                  <c:v>1040.539</c:v>
                </c:pt>
                <c:pt idx="1623">
                  <c:v>1042.992</c:v>
                </c:pt>
                <c:pt idx="1624">
                  <c:v>1038.098</c:v>
                </c:pt>
                <c:pt idx="1625">
                  <c:v>1033.25</c:v>
                </c:pt>
                <c:pt idx="1626">
                  <c:v>1042.992</c:v>
                </c:pt>
                <c:pt idx="1627">
                  <c:v>1045.4559999999999</c:v>
                </c:pt>
                <c:pt idx="1628">
                  <c:v>1042.992</c:v>
                </c:pt>
                <c:pt idx="1629">
                  <c:v>1042.992</c:v>
                </c:pt>
                <c:pt idx="1630">
                  <c:v>1042.992</c:v>
                </c:pt>
                <c:pt idx="1631">
                  <c:v>1045.4559999999999</c:v>
                </c:pt>
                <c:pt idx="1632">
                  <c:v>1047.932</c:v>
                </c:pt>
                <c:pt idx="1633">
                  <c:v>1047.932</c:v>
                </c:pt>
                <c:pt idx="1634">
                  <c:v>1045.4559999999999</c:v>
                </c:pt>
                <c:pt idx="1635">
                  <c:v>1047.932</c:v>
                </c:pt>
                <c:pt idx="1636">
                  <c:v>1047.932</c:v>
                </c:pt>
                <c:pt idx="1637">
                  <c:v>1050.42</c:v>
                </c:pt>
                <c:pt idx="1638">
                  <c:v>1052.92</c:v>
                </c:pt>
                <c:pt idx="1639">
                  <c:v>1050.42</c:v>
                </c:pt>
                <c:pt idx="1640">
                  <c:v>1052.92</c:v>
                </c:pt>
                <c:pt idx="1641">
                  <c:v>1055.431</c:v>
                </c:pt>
                <c:pt idx="1642">
                  <c:v>1052.92</c:v>
                </c:pt>
                <c:pt idx="1643">
                  <c:v>1052.92</c:v>
                </c:pt>
                <c:pt idx="1644">
                  <c:v>1057.9549999999999</c:v>
                </c:pt>
                <c:pt idx="1645">
                  <c:v>1055.431</c:v>
                </c:pt>
                <c:pt idx="1646">
                  <c:v>1057.9549999999999</c:v>
                </c:pt>
                <c:pt idx="1647">
                  <c:v>1055.431</c:v>
                </c:pt>
                <c:pt idx="1648">
                  <c:v>1055.431</c:v>
                </c:pt>
                <c:pt idx="1649">
                  <c:v>1055.431</c:v>
                </c:pt>
                <c:pt idx="1650">
                  <c:v>1057.9549999999999</c:v>
                </c:pt>
                <c:pt idx="1651">
                  <c:v>1057.9549999999999</c:v>
                </c:pt>
                <c:pt idx="1652">
                  <c:v>1063.038</c:v>
                </c:pt>
                <c:pt idx="1653">
                  <c:v>1060.49</c:v>
                </c:pt>
                <c:pt idx="1654">
                  <c:v>1060.49</c:v>
                </c:pt>
                <c:pt idx="1655">
                  <c:v>1060.49</c:v>
                </c:pt>
                <c:pt idx="1656">
                  <c:v>1065.598</c:v>
                </c:pt>
                <c:pt idx="1657">
                  <c:v>1063.038</c:v>
                </c:pt>
                <c:pt idx="1658">
                  <c:v>1060.49</c:v>
                </c:pt>
                <c:pt idx="1659">
                  <c:v>1065.598</c:v>
                </c:pt>
                <c:pt idx="1660">
                  <c:v>1063.038</c:v>
                </c:pt>
                <c:pt idx="1661">
                  <c:v>1065.598</c:v>
                </c:pt>
                <c:pt idx="1662">
                  <c:v>1068.171</c:v>
                </c:pt>
                <c:pt idx="1663">
                  <c:v>1068.171</c:v>
                </c:pt>
                <c:pt idx="1664">
                  <c:v>1068.171</c:v>
                </c:pt>
                <c:pt idx="1665">
                  <c:v>1068.171</c:v>
                </c:pt>
                <c:pt idx="1666">
                  <c:v>1068.171</c:v>
                </c:pt>
                <c:pt idx="1667">
                  <c:v>1070.7560000000001</c:v>
                </c:pt>
                <c:pt idx="1668">
                  <c:v>1068.171</c:v>
                </c:pt>
                <c:pt idx="1669">
                  <c:v>1068.171</c:v>
                </c:pt>
                <c:pt idx="1670">
                  <c:v>1073.3530000000001</c:v>
                </c:pt>
                <c:pt idx="1671">
                  <c:v>1073.3530000000001</c:v>
                </c:pt>
                <c:pt idx="1672">
                  <c:v>1073.3530000000001</c:v>
                </c:pt>
                <c:pt idx="1673">
                  <c:v>1073.3530000000001</c:v>
                </c:pt>
                <c:pt idx="1674">
                  <c:v>1073.3530000000001</c:v>
                </c:pt>
                <c:pt idx="1675">
                  <c:v>1073.3530000000001</c:v>
                </c:pt>
                <c:pt idx="1676">
                  <c:v>1073.3530000000001</c:v>
                </c:pt>
                <c:pt idx="1677">
                  <c:v>1073.3530000000001</c:v>
                </c:pt>
                <c:pt idx="1678">
                  <c:v>1078.586</c:v>
                </c:pt>
                <c:pt idx="1679">
                  <c:v>1081.221</c:v>
                </c:pt>
                <c:pt idx="1680">
                  <c:v>1075.963</c:v>
                </c:pt>
                <c:pt idx="1681">
                  <c:v>1078.586</c:v>
                </c:pt>
                <c:pt idx="1682">
                  <c:v>1075.963</c:v>
                </c:pt>
                <c:pt idx="1683">
                  <c:v>1078.586</c:v>
                </c:pt>
                <c:pt idx="1684">
                  <c:v>1083.8699999999999</c:v>
                </c:pt>
                <c:pt idx="1685">
                  <c:v>1083.8699999999999</c:v>
                </c:pt>
                <c:pt idx="1686">
                  <c:v>1081.221</c:v>
                </c:pt>
                <c:pt idx="1687">
                  <c:v>1083.8699999999999</c:v>
                </c:pt>
                <c:pt idx="1688">
                  <c:v>1081.221</c:v>
                </c:pt>
                <c:pt idx="1689">
                  <c:v>1083.8699999999999</c:v>
                </c:pt>
                <c:pt idx="1690">
                  <c:v>1083.8699999999999</c:v>
                </c:pt>
                <c:pt idx="1691">
                  <c:v>1086.5309999999999</c:v>
                </c:pt>
                <c:pt idx="1692">
                  <c:v>1083.8699999999999</c:v>
                </c:pt>
                <c:pt idx="1693">
                  <c:v>1086.5309999999999</c:v>
                </c:pt>
                <c:pt idx="1694">
                  <c:v>1086.5309999999999</c:v>
                </c:pt>
                <c:pt idx="1695">
                  <c:v>1086.5309999999999</c:v>
                </c:pt>
                <c:pt idx="1696">
                  <c:v>1089.2059999999999</c:v>
                </c:pt>
                <c:pt idx="1697">
                  <c:v>1089.2059999999999</c:v>
                </c:pt>
                <c:pt idx="1698">
                  <c:v>1091.894</c:v>
                </c:pt>
                <c:pt idx="1699">
                  <c:v>1086.5309999999999</c:v>
                </c:pt>
                <c:pt idx="1700">
                  <c:v>1091.894</c:v>
                </c:pt>
                <c:pt idx="1701">
                  <c:v>1091.894</c:v>
                </c:pt>
                <c:pt idx="1702">
                  <c:v>1091.894</c:v>
                </c:pt>
                <c:pt idx="1703">
                  <c:v>1094.595</c:v>
                </c:pt>
                <c:pt idx="1704">
                  <c:v>1091.894</c:v>
                </c:pt>
                <c:pt idx="1705">
                  <c:v>1094.595</c:v>
                </c:pt>
                <c:pt idx="1706">
                  <c:v>1097.309</c:v>
                </c:pt>
                <c:pt idx="1707">
                  <c:v>1094.595</c:v>
                </c:pt>
                <c:pt idx="1708">
                  <c:v>1094.595</c:v>
                </c:pt>
                <c:pt idx="1709">
                  <c:v>1094.595</c:v>
                </c:pt>
                <c:pt idx="1710">
                  <c:v>1097.309</c:v>
                </c:pt>
                <c:pt idx="1711">
                  <c:v>1100.037</c:v>
                </c:pt>
                <c:pt idx="1712">
                  <c:v>1100.037</c:v>
                </c:pt>
                <c:pt idx="1713">
                  <c:v>1097.309</c:v>
                </c:pt>
                <c:pt idx="1714">
                  <c:v>1100.037</c:v>
                </c:pt>
                <c:pt idx="1715">
                  <c:v>1100.037</c:v>
                </c:pt>
                <c:pt idx="1716">
                  <c:v>1100.037</c:v>
                </c:pt>
                <c:pt idx="1717">
                  <c:v>1100.037</c:v>
                </c:pt>
                <c:pt idx="1718">
                  <c:v>1102.779</c:v>
                </c:pt>
                <c:pt idx="1719">
                  <c:v>1102.779</c:v>
                </c:pt>
                <c:pt idx="1720">
                  <c:v>1102.779</c:v>
                </c:pt>
                <c:pt idx="1721">
                  <c:v>1105.5340000000001</c:v>
                </c:pt>
                <c:pt idx="1722">
                  <c:v>1105.5340000000001</c:v>
                </c:pt>
                <c:pt idx="1723">
                  <c:v>1108.3030000000001</c:v>
                </c:pt>
                <c:pt idx="1724">
                  <c:v>1105.5340000000001</c:v>
                </c:pt>
                <c:pt idx="1725">
                  <c:v>1105.5340000000001</c:v>
                </c:pt>
                <c:pt idx="1726">
                  <c:v>1108.3030000000001</c:v>
                </c:pt>
                <c:pt idx="1727">
                  <c:v>1108.3030000000001</c:v>
                </c:pt>
                <c:pt idx="1728">
                  <c:v>1105.5340000000001</c:v>
                </c:pt>
                <c:pt idx="1729">
                  <c:v>1108.3030000000001</c:v>
                </c:pt>
                <c:pt idx="1730">
                  <c:v>1111.086</c:v>
                </c:pt>
                <c:pt idx="1731">
                  <c:v>1108.3030000000001</c:v>
                </c:pt>
                <c:pt idx="1732">
                  <c:v>1113.883</c:v>
                </c:pt>
                <c:pt idx="1733">
                  <c:v>1113.883</c:v>
                </c:pt>
                <c:pt idx="1734">
                  <c:v>1116.6949999999999</c:v>
                </c:pt>
                <c:pt idx="1735">
                  <c:v>1116.6949999999999</c:v>
                </c:pt>
                <c:pt idx="1736">
                  <c:v>1116.6949999999999</c:v>
                </c:pt>
                <c:pt idx="1737">
                  <c:v>1113.883</c:v>
                </c:pt>
                <c:pt idx="1738">
                  <c:v>1113.883</c:v>
                </c:pt>
                <c:pt idx="1739">
                  <c:v>1113.883</c:v>
                </c:pt>
                <c:pt idx="1740">
                  <c:v>1116.6949999999999</c:v>
                </c:pt>
                <c:pt idx="1741">
                  <c:v>1119.52</c:v>
                </c:pt>
                <c:pt idx="1742">
                  <c:v>1116.6949999999999</c:v>
                </c:pt>
                <c:pt idx="1743">
                  <c:v>1119.52</c:v>
                </c:pt>
                <c:pt idx="1744">
                  <c:v>1122.3599999999999</c:v>
                </c:pt>
                <c:pt idx="1745">
                  <c:v>1116.6949999999999</c:v>
                </c:pt>
                <c:pt idx="1746">
                  <c:v>1119.52</c:v>
                </c:pt>
                <c:pt idx="1747">
                  <c:v>1122.3599999999999</c:v>
                </c:pt>
                <c:pt idx="1748">
                  <c:v>1119.52</c:v>
                </c:pt>
                <c:pt idx="1749">
                  <c:v>1125.2139999999999</c:v>
                </c:pt>
                <c:pt idx="1750">
                  <c:v>1125.2139999999999</c:v>
                </c:pt>
                <c:pt idx="1751">
                  <c:v>1122.3599999999999</c:v>
                </c:pt>
                <c:pt idx="1752">
                  <c:v>1125.2139999999999</c:v>
                </c:pt>
                <c:pt idx="1753">
                  <c:v>1128.0820000000001</c:v>
                </c:pt>
                <c:pt idx="1754">
                  <c:v>1125.2139999999999</c:v>
                </c:pt>
                <c:pt idx="1755">
                  <c:v>1130.9659999999999</c:v>
                </c:pt>
                <c:pt idx="1756">
                  <c:v>1128.0820000000001</c:v>
                </c:pt>
                <c:pt idx="1757">
                  <c:v>1130.9659999999999</c:v>
                </c:pt>
                <c:pt idx="1758">
                  <c:v>1130.9659999999999</c:v>
                </c:pt>
                <c:pt idx="1759">
                  <c:v>1128.0820000000001</c:v>
                </c:pt>
                <c:pt idx="1760">
                  <c:v>1133.864</c:v>
                </c:pt>
                <c:pt idx="1761">
                  <c:v>1130.9659999999999</c:v>
                </c:pt>
                <c:pt idx="1762">
                  <c:v>1133.864</c:v>
                </c:pt>
                <c:pt idx="1763">
                  <c:v>1130.9659999999999</c:v>
                </c:pt>
                <c:pt idx="1764">
                  <c:v>1130.9659999999999</c:v>
                </c:pt>
                <c:pt idx="1765">
                  <c:v>1133.864</c:v>
                </c:pt>
                <c:pt idx="1766">
                  <c:v>1136.777</c:v>
                </c:pt>
                <c:pt idx="1767">
                  <c:v>1136.777</c:v>
                </c:pt>
                <c:pt idx="1768">
                  <c:v>1136.777</c:v>
                </c:pt>
                <c:pt idx="1769">
                  <c:v>1139.7049999999999</c:v>
                </c:pt>
                <c:pt idx="1770">
                  <c:v>1139.7049999999999</c:v>
                </c:pt>
                <c:pt idx="1771">
                  <c:v>1139.7049999999999</c:v>
                </c:pt>
                <c:pt idx="1772">
                  <c:v>1139.7049999999999</c:v>
                </c:pt>
                <c:pt idx="1773">
                  <c:v>1136.777</c:v>
                </c:pt>
                <c:pt idx="1774">
                  <c:v>1142.6479999999999</c:v>
                </c:pt>
                <c:pt idx="1775">
                  <c:v>1139.7049999999999</c:v>
                </c:pt>
                <c:pt idx="1776">
                  <c:v>1139.7049999999999</c:v>
                </c:pt>
                <c:pt idx="1777">
                  <c:v>1142.6479999999999</c:v>
                </c:pt>
                <c:pt idx="1778">
                  <c:v>1142.6479999999999</c:v>
                </c:pt>
                <c:pt idx="1779">
                  <c:v>1145.607</c:v>
                </c:pt>
                <c:pt idx="1780">
                  <c:v>1145.607</c:v>
                </c:pt>
                <c:pt idx="1781">
                  <c:v>1142.6479999999999</c:v>
                </c:pt>
                <c:pt idx="1782">
                  <c:v>1148.58</c:v>
                </c:pt>
                <c:pt idx="1783">
                  <c:v>1148.58</c:v>
                </c:pt>
                <c:pt idx="1784">
                  <c:v>1148.58</c:v>
                </c:pt>
                <c:pt idx="1785">
                  <c:v>1151.57</c:v>
                </c:pt>
                <c:pt idx="1786">
                  <c:v>1148.58</c:v>
                </c:pt>
                <c:pt idx="1787">
                  <c:v>1151.57</c:v>
                </c:pt>
                <c:pt idx="1788">
                  <c:v>1151.57</c:v>
                </c:pt>
                <c:pt idx="1789">
                  <c:v>1145.607</c:v>
                </c:pt>
                <c:pt idx="1790">
                  <c:v>1154.5740000000001</c:v>
                </c:pt>
                <c:pt idx="1791">
                  <c:v>1154.5740000000001</c:v>
                </c:pt>
                <c:pt idx="1792">
                  <c:v>1151.57</c:v>
                </c:pt>
                <c:pt idx="1793">
                  <c:v>1151.57</c:v>
                </c:pt>
                <c:pt idx="1794">
                  <c:v>1157.595</c:v>
                </c:pt>
                <c:pt idx="1795">
                  <c:v>1154.5740000000001</c:v>
                </c:pt>
                <c:pt idx="1796">
                  <c:v>1157.595</c:v>
                </c:pt>
                <c:pt idx="1797">
                  <c:v>1157.595</c:v>
                </c:pt>
                <c:pt idx="1798">
                  <c:v>1157.595</c:v>
                </c:pt>
                <c:pt idx="1799">
                  <c:v>1157.595</c:v>
                </c:pt>
                <c:pt idx="1800">
                  <c:v>1157.595</c:v>
                </c:pt>
                <c:pt idx="1801">
                  <c:v>1160.6310000000001</c:v>
                </c:pt>
                <c:pt idx="1802">
                  <c:v>1160.6310000000001</c:v>
                </c:pt>
                <c:pt idx="1803">
                  <c:v>1160.6310000000001</c:v>
                </c:pt>
                <c:pt idx="1804">
                  <c:v>1160.6310000000001</c:v>
                </c:pt>
                <c:pt idx="1805">
                  <c:v>1163.684</c:v>
                </c:pt>
                <c:pt idx="1806">
                  <c:v>1163.684</c:v>
                </c:pt>
                <c:pt idx="1807">
                  <c:v>1160.6310000000001</c:v>
                </c:pt>
                <c:pt idx="1808">
                  <c:v>1163.684</c:v>
                </c:pt>
                <c:pt idx="1809">
                  <c:v>1160.6310000000001</c:v>
                </c:pt>
                <c:pt idx="1810">
                  <c:v>1163.684</c:v>
                </c:pt>
                <c:pt idx="1811">
                  <c:v>1166.752</c:v>
                </c:pt>
                <c:pt idx="1812">
                  <c:v>1163.684</c:v>
                </c:pt>
                <c:pt idx="1813">
                  <c:v>1166.752</c:v>
                </c:pt>
                <c:pt idx="1814">
                  <c:v>1166.752</c:v>
                </c:pt>
                <c:pt idx="1815">
                  <c:v>1169.837</c:v>
                </c:pt>
                <c:pt idx="1816">
                  <c:v>1169.837</c:v>
                </c:pt>
                <c:pt idx="1817">
                  <c:v>1169.837</c:v>
                </c:pt>
                <c:pt idx="1818">
                  <c:v>1166.752</c:v>
                </c:pt>
                <c:pt idx="1819">
                  <c:v>1166.752</c:v>
                </c:pt>
                <c:pt idx="1820">
                  <c:v>1169.837</c:v>
                </c:pt>
                <c:pt idx="1821">
                  <c:v>1172.9380000000001</c:v>
                </c:pt>
                <c:pt idx="1822">
                  <c:v>1176.056</c:v>
                </c:pt>
                <c:pt idx="1823">
                  <c:v>1172.9380000000001</c:v>
                </c:pt>
                <c:pt idx="1824">
                  <c:v>1176.056</c:v>
                </c:pt>
                <c:pt idx="1825">
                  <c:v>1172.9380000000001</c:v>
                </c:pt>
                <c:pt idx="1826">
                  <c:v>1176.056</c:v>
                </c:pt>
                <c:pt idx="1827">
                  <c:v>1179.19</c:v>
                </c:pt>
                <c:pt idx="1828">
                  <c:v>1176.056</c:v>
                </c:pt>
                <c:pt idx="1829">
                  <c:v>1179.19</c:v>
                </c:pt>
                <c:pt idx="1830">
                  <c:v>1176.056</c:v>
                </c:pt>
                <c:pt idx="1831">
                  <c:v>1182.3409999999999</c:v>
                </c:pt>
                <c:pt idx="1832">
                  <c:v>1179.19</c:v>
                </c:pt>
                <c:pt idx="1833">
                  <c:v>1179.19</c:v>
                </c:pt>
                <c:pt idx="1834">
                  <c:v>1182.3409999999999</c:v>
                </c:pt>
                <c:pt idx="1835">
                  <c:v>1182.3409999999999</c:v>
                </c:pt>
                <c:pt idx="1836">
                  <c:v>1179.19</c:v>
                </c:pt>
                <c:pt idx="1837">
                  <c:v>1179.19</c:v>
                </c:pt>
                <c:pt idx="1838">
                  <c:v>1179.19</c:v>
                </c:pt>
                <c:pt idx="1839">
                  <c:v>1182.3409999999999</c:v>
                </c:pt>
                <c:pt idx="1840">
                  <c:v>1182.3409999999999</c:v>
                </c:pt>
                <c:pt idx="1841">
                  <c:v>1185.508</c:v>
                </c:pt>
                <c:pt idx="1842">
                  <c:v>1185.508</c:v>
                </c:pt>
                <c:pt idx="1843">
                  <c:v>1185.508</c:v>
                </c:pt>
                <c:pt idx="1844">
                  <c:v>1182.3409999999999</c:v>
                </c:pt>
                <c:pt idx="1845">
                  <c:v>1185.508</c:v>
                </c:pt>
                <c:pt idx="1846">
                  <c:v>1188.693</c:v>
                </c:pt>
                <c:pt idx="1847">
                  <c:v>1191.895</c:v>
                </c:pt>
                <c:pt idx="1848">
                  <c:v>1191.895</c:v>
                </c:pt>
                <c:pt idx="1849">
                  <c:v>1188.693</c:v>
                </c:pt>
                <c:pt idx="1850">
                  <c:v>1195.114</c:v>
                </c:pt>
                <c:pt idx="1851">
                  <c:v>1195.114</c:v>
                </c:pt>
                <c:pt idx="1852">
                  <c:v>1195.114</c:v>
                </c:pt>
                <c:pt idx="1853">
                  <c:v>1191.895</c:v>
                </c:pt>
                <c:pt idx="1854">
                  <c:v>1191.895</c:v>
                </c:pt>
                <c:pt idx="1855">
                  <c:v>1195.114</c:v>
                </c:pt>
                <c:pt idx="1856">
                  <c:v>1195.114</c:v>
                </c:pt>
                <c:pt idx="1857">
                  <c:v>1195.114</c:v>
                </c:pt>
                <c:pt idx="1858">
                  <c:v>1195.114</c:v>
                </c:pt>
                <c:pt idx="1859">
                  <c:v>1198.3510000000001</c:v>
                </c:pt>
                <c:pt idx="1860">
                  <c:v>1198.3510000000001</c:v>
                </c:pt>
                <c:pt idx="1861">
                  <c:v>1198.3510000000001</c:v>
                </c:pt>
                <c:pt idx="1862">
                  <c:v>1201.605</c:v>
                </c:pt>
                <c:pt idx="1863">
                  <c:v>1198.3510000000001</c:v>
                </c:pt>
                <c:pt idx="1864">
                  <c:v>1204.877</c:v>
                </c:pt>
                <c:pt idx="1865">
                  <c:v>1201.605</c:v>
                </c:pt>
                <c:pt idx="1866">
                  <c:v>1201.605</c:v>
                </c:pt>
                <c:pt idx="1867">
                  <c:v>1198.3510000000001</c:v>
                </c:pt>
                <c:pt idx="1868">
                  <c:v>1204.877</c:v>
                </c:pt>
                <c:pt idx="1869">
                  <c:v>1208.1669999999999</c:v>
                </c:pt>
                <c:pt idx="1870">
                  <c:v>1201.605</c:v>
                </c:pt>
                <c:pt idx="1871">
                  <c:v>1204.877</c:v>
                </c:pt>
                <c:pt idx="1872">
                  <c:v>1208.1669999999999</c:v>
                </c:pt>
                <c:pt idx="1873">
                  <c:v>1201.605</c:v>
                </c:pt>
                <c:pt idx="1874">
                  <c:v>1211.4749999999999</c:v>
                </c:pt>
                <c:pt idx="1875">
                  <c:v>1208.1669999999999</c:v>
                </c:pt>
                <c:pt idx="1876">
                  <c:v>1211.4749999999999</c:v>
                </c:pt>
                <c:pt idx="1877">
                  <c:v>1211.4749999999999</c:v>
                </c:pt>
                <c:pt idx="1878">
                  <c:v>1204.877</c:v>
                </c:pt>
                <c:pt idx="1879">
                  <c:v>1211.4749999999999</c:v>
                </c:pt>
                <c:pt idx="1880">
                  <c:v>1211.4749999999999</c:v>
                </c:pt>
                <c:pt idx="1881">
                  <c:v>1208.1669999999999</c:v>
                </c:pt>
                <c:pt idx="1882">
                  <c:v>1214.8009999999999</c:v>
                </c:pt>
                <c:pt idx="1883">
                  <c:v>1214.8009999999999</c:v>
                </c:pt>
                <c:pt idx="1884">
                  <c:v>1214.8009999999999</c:v>
                </c:pt>
                <c:pt idx="1885">
                  <c:v>1218.145</c:v>
                </c:pt>
                <c:pt idx="1886">
                  <c:v>1214.8009999999999</c:v>
                </c:pt>
                <c:pt idx="1887">
                  <c:v>1214.8009999999999</c:v>
                </c:pt>
                <c:pt idx="1888">
                  <c:v>1218.145</c:v>
                </c:pt>
                <c:pt idx="1889">
                  <c:v>1218.145</c:v>
                </c:pt>
                <c:pt idx="1890">
                  <c:v>1218.145</c:v>
                </c:pt>
                <c:pt idx="1891">
                  <c:v>1214.8009999999999</c:v>
                </c:pt>
                <c:pt idx="1892">
                  <c:v>1218.145</c:v>
                </c:pt>
                <c:pt idx="1893">
                  <c:v>1218.145</c:v>
                </c:pt>
                <c:pt idx="1894">
                  <c:v>1218.145</c:v>
                </c:pt>
                <c:pt idx="1895">
                  <c:v>1221.508</c:v>
                </c:pt>
                <c:pt idx="1896">
                  <c:v>1218.145</c:v>
                </c:pt>
                <c:pt idx="1897">
                  <c:v>1221.508</c:v>
                </c:pt>
                <c:pt idx="1898">
                  <c:v>1224.8900000000001</c:v>
                </c:pt>
                <c:pt idx="1899">
                  <c:v>1221.508</c:v>
                </c:pt>
                <c:pt idx="1900">
                  <c:v>1228.29</c:v>
                </c:pt>
                <c:pt idx="1901">
                  <c:v>1224.8900000000001</c:v>
                </c:pt>
                <c:pt idx="1902">
                  <c:v>1228.29</c:v>
                </c:pt>
                <c:pt idx="1903">
                  <c:v>1228.29</c:v>
                </c:pt>
                <c:pt idx="1904">
                  <c:v>1224.8900000000001</c:v>
                </c:pt>
                <c:pt idx="1905">
                  <c:v>1231.7090000000001</c:v>
                </c:pt>
                <c:pt idx="1906">
                  <c:v>1228.29</c:v>
                </c:pt>
                <c:pt idx="1907">
                  <c:v>1231.7090000000001</c:v>
                </c:pt>
                <c:pt idx="1908">
                  <c:v>1224.8900000000001</c:v>
                </c:pt>
                <c:pt idx="1909">
                  <c:v>1231.7090000000001</c:v>
                </c:pt>
                <c:pt idx="1910">
                  <c:v>1228.29</c:v>
                </c:pt>
                <c:pt idx="1911">
                  <c:v>1235.1469999999999</c:v>
                </c:pt>
                <c:pt idx="1912">
                  <c:v>1235.1469999999999</c:v>
                </c:pt>
                <c:pt idx="1913">
                  <c:v>1231.7090000000001</c:v>
                </c:pt>
                <c:pt idx="1914">
                  <c:v>1235.1469999999999</c:v>
                </c:pt>
                <c:pt idx="1915">
                  <c:v>1231.7090000000001</c:v>
                </c:pt>
                <c:pt idx="1916">
                  <c:v>1231.7090000000001</c:v>
                </c:pt>
                <c:pt idx="1917">
                  <c:v>1235.1469999999999</c:v>
                </c:pt>
                <c:pt idx="1918">
                  <c:v>1235.1469999999999</c:v>
                </c:pt>
                <c:pt idx="1919">
                  <c:v>1238.605</c:v>
                </c:pt>
                <c:pt idx="1920">
                  <c:v>1238.605</c:v>
                </c:pt>
                <c:pt idx="1921">
                  <c:v>1238.605</c:v>
                </c:pt>
                <c:pt idx="1922">
                  <c:v>1238.605</c:v>
                </c:pt>
                <c:pt idx="1923">
                  <c:v>1242.0820000000001</c:v>
                </c:pt>
                <c:pt idx="1924">
                  <c:v>1242.0820000000001</c:v>
                </c:pt>
                <c:pt idx="1925">
                  <c:v>1238.605</c:v>
                </c:pt>
                <c:pt idx="1926">
                  <c:v>1242.0820000000001</c:v>
                </c:pt>
                <c:pt idx="1927">
                  <c:v>1238.605</c:v>
                </c:pt>
                <c:pt idx="1928">
                  <c:v>1242.0820000000001</c:v>
                </c:pt>
                <c:pt idx="1929">
                  <c:v>1242.0820000000001</c:v>
                </c:pt>
                <c:pt idx="1930">
                  <c:v>1242.0820000000001</c:v>
                </c:pt>
                <c:pt idx="1931">
                  <c:v>1245.578</c:v>
                </c:pt>
                <c:pt idx="1932">
                  <c:v>1245.578</c:v>
                </c:pt>
                <c:pt idx="1933">
                  <c:v>1245.578</c:v>
                </c:pt>
                <c:pt idx="1934">
                  <c:v>1249.0940000000001</c:v>
                </c:pt>
                <c:pt idx="1935">
                  <c:v>1245.578</c:v>
                </c:pt>
                <c:pt idx="1936">
                  <c:v>1249.0940000000001</c:v>
                </c:pt>
                <c:pt idx="1937">
                  <c:v>1252.6310000000001</c:v>
                </c:pt>
                <c:pt idx="1938">
                  <c:v>1252.6310000000001</c:v>
                </c:pt>
                <c:pt idx="1939">
                  <c:v>1249.0940000000001</c:v>
                </c:pt>
                <c:pt idx="1940">
                  <c:v>1249.0940000000001</c:v>
                </c:pt>
                <c:pt idx="1941">
                  <c:v>1252.6310000000001</c:v>
                </c:pt>
                <c:pt idx="1942">
                  <c:v>1252.6310000000001</c:v>
                </c:pt>
                <c:pt idx="1943">
                  <c:v>1252.6310000000001</c:v>
                </c:pt>
                <c:pt idx="1944">
                  <c:v>1249.0940000000001</c:v>
                </c:pt>
                <c:pt idx="1945">
                  <c:v>1252.6310000000001</c:v>
                </c:pt>
                <c:pt idx="1946">
                  <c:v>1256.1869999999999</c:v>
                </c:pt>
                <c:pt idx="1947">
                  <c:v>1259.7629999999999</c:v>
                </c:pt>
                <c:pt idx="1948">
                  <c:v>1256.1869999999999</c:v>
                </c:pt>
                <c:pt idx="1949">
                  <c:v>1256.1869999999999</c:v>
                </c:pt>
                <c:pt idx="1950">
                  <c:v>1256.1869999999999</c:v>
                </c:pt>
                <c:pt idx="1951">
                  <c:v>1259.7629999999999</c:v>
                </c:pt>
                <c:pt idx="1952">
                  <c:v>1259.7629999999999</c:v>
                </c:pt>
                <c:pt idx="1953">
                  <c:v>1259.7629999999999</c:v>
                </c:pt>
                <c:pt idx="1954">
                  <c:v>1263.3599999999999</c:v>
                </c:pt>
                <c:pt idx="1955">
                  <c:v>1259.7629999999999</c:v>
                </c:pt>
                <c:pt idx="1956">
                  <c:v>1259.7629999999999</c:v>
                </c:pt>
                <c:pt idx="1957">
                  <c:v>1263.3599999999999</c:v>
                </c:pt>
                <c:pt idx="1958">
                  <c:v>1259.7629999999999</c:v>
                </c:pt>
                <c:pt idx="1959">
                  <c:v>1263.3599999999999</c:v>
                </c:pt>
                <c:pt idx="1960">
                  <c:v>1263.3599999999999</c:v>
                </c:pt>
                <c:pt idx="1961">
                  <c:v>1263.3599999999999</c:v>
                </c:pt>
                <c:pt idx="1962">
                  <c:v>1263.3599999999999</c:v>
                </c:pt>
                <c:pt idx="1963">
                  <c:v>1263.3599999999999</c:v>
                </c:pt>
                <c:pt idx="1964">
                  <c:v>1263.3599999999999</c:v>
                </c:pt>
                <c:pt idx="1965">
                  <c:v>1270.616</c:v>
                </c:pt>
                <c:pt idx="1966">
                  <c:v>1270.616</c:v>
                </c:pt>
                <c:pt idx="1967">
                  <c:v>1270.616</c:v>
                </c:pt>
                <c:pt idx="1968">
                  <c:v>1274.2750000000001</c:v>
                </c:pt>
                <c:pt idx="1969">
                  <c:v>1270.616</c:v>
                </c:pt>
                <c:pt idx="1970">
                  <c:v>1274.2750000000001</c:v>
                </c:pt>
                <c:pt idx="1971">
                  <c:v>1274.2750000000001</c:v>
                </c:pt>
                <c:pt idx="1972">
                  <c:v>1274.2750000000001</c:v>
                </c:pt>
                <c:pt idx="1973">
                  <c:v>1270.616</c:v>
                </c:pt>
                <c:pt idx="1974">
                  <c:v>1270.616</c:v>
                </c:pt>
                <c:pt idx="1975">
                  <c:v>1274.2750000000001</c:v>
                </c:pt>
                <c:pt idx="1976">
                  <c:v>1277.9549999999999</c:v>
                </c:pt>
                <c:pt idx="1977">
                  <c:v>1274.2750000000001</c:v>
                </c:pt>
                <c:pt idx="1978">
                  <c:v>1274.2750000000001</c:v>
                </c:pt>
                <c:pt idx="1979">
                  <c:v>1281.6569999999999</c:v>
                </c:pt>
                <c:pt idx="1980">
                  <c:v>1277.9549999999999</c:v>
                </c:pt>
                <c:pt idx="1981">
                  <c:v>1277.9549999999999</c:v>
                </c:pt>
                <c:pt idx="1982">
                  <c:v>1281.6569999999999</c:v>
                </c:pt>
                <c:pt idx="1983">
                  <c:v>1281.6569999999999</c:v>
                </c:pt>
                <c:pt idx="1984">
                  <c:v>1277.9549999999999</c:v>
                </c:pt>
                <c:pt idx="1985">
                  <c:v>1281.6569999999999</c:v>
                </c:pt>
                <c:pt idx="1986">
                  <c:v>1281.6569999999999</c:v>
                </c:pt>
                <c:pt idx="1987">
                  <c:v>1281.6569999999999</c:v>
                </c:pt>
                <c:pt idx="1988">
                  <c:v>1281.6569999999999</c:v>
                </c:pt>
                <c:pt idx="1989">
                  <c:v>1289.125</c:v>
                </c:pt>
                <c:pt idx="1990">
                  <c:v>1289.125</c:v>
                </c:pt>
                <c:pt idx="1991">
                  <c:v>1289.125</c:v>
                </c:pt>
                <c:pt idx="1992">
                  <c:v>1285.3800000000001</c:v>
                </c:pt>
                <c:pt idx="1993">
                  <c:v>1292.8920000000001</c:v>
                </c:pt>
                <c:pt idx="1994">
                  <c:v>1289.125</c:v>
                </c:pt>
                <c:pt idx="1995">
                  <c:v>1289.125</c:v>
                </c:pt>
                <c:pt idx="1996">
                  <c:v>1289.125</c:v>
                </c:pt>
                <c:pt idx="1997">
                  <c:v>1289.125</c:v>
                </c:pt>
                <c:pt idx="1998">
                  <c:v>1289.125</c:v>
                </c:pt>
                <c:pt idx="1999">
                  <c:v>1292.8920000000001</c:v>
                </c:pt>
                <c:pt idx="2000">
                  <c:v>1296.68</c:v>
                </c:pt>
                <c:pt idx="2001">
                  <c:v>1292.8920000000001</c:v>
                </c:pt>
                <c:pt idx="2002">
                  <c:v>1296.68</c:v>
                </c:pt>
                <c:pt idx="2003">
                  <c:v>1296.68</c:v>
                </c:pt>
                <c:pt idx="2004">
                  <c:v>1296.68</c:v>
                </c:pt>
                <c:pt idx="2005">
                  <c:v>1296.68</c:v>
                </c:pt>
                <c:pt idx="2006">
                  <c:v>1300.492</c:v>
                </c:pt>
                <c:pt idx="2007">
                  <c:v>1296.68</c:v>
                </c:pt>
                <c:pt idx="2008">
                  <c:v>1300.492</c:v>
                </c:pt>
                <c:pt idx="2009">
                  <c:v>1304.325</c:v>
                </c:pt>
                <c:pt idx="2010">
                  <c:v>1300.492</c:v>
                </c:pt>
                <c:pt idx="2011">
                  <c:v>1304.325</c:v>
                </c:pt>
                <c:pt idx="2012">
                  <c:v>1304.325</c:v>
                </c:pt>
                <c:pt idx="2013">
                  <c:v>1300.492</c:v>
                </c:pt>
                <c:pt idx="2014">
                  <c:v>1308.181</c:v>
                </c:pt>
                <c:pt idx="2015">
                  <c:v>1304.325</c:v>
                </c:pt>
                <c:pt idx="2016">
                  <c:v>1304.325</c:v>
                </c:pt>
                <c:pt idx="2017">
                  <c:v>1308.181</c:v>
                </c:pt>
                <c:pt idx="2018">
                  <c:v>1304.325</c:v>
                </c:pt>
                <c:pt idx="2019">
                  <c:v>1308.181</c:v>
                </c:pt>
                <c:pt idx="2020">
                  <c:v>1308.181</c:v>
                </c:pt>
                <c:pt idx="2021">
                  <c:v>1308.181</c:v>
                </c:pt>
                <c:pt idx="2022">
                  <c:v>1312.06</c:v>
                </c:pt>
                <c:pt idx="2023">
                  <c:v>1308.181</c:v>
                </c:pt>
                <c:pt idx="2024">
                  <c:v>1308.181</c:v>
                </c:pt>
                <c:pt idx="2025">
                  <c:v>1308.181</c:v>
                </c:pt>
                <c:pt idx="2026">
                  <c:v>1312.06</c:v>
                </c:pt>
                <c:pt idx="2027">
                  <c:v>1312.06</c:v>
                </c:pt>
                <c:pt idx="2028">
                  <c:v>1312.06</c:v>
                </c:pt>
                <c:pt idx="2029">
                  <c:v>1312.06</c:v>
                </c:pt>
                <c:pt idx="2030">
                  <c:v>1315.963</c:v>
                </c:pt>
                <c:pt idx="2031">
                  <c:v>1315.963</c:v>
                </c:pt>
                <c:pt idx="2032">
                  <c:v>1315.963</c:v>
                </c:pt>
                <c:pt idx="2033">
                  <c:v>1319.8879999999999</c:v>
                </c:pt>
                <c:pt idx="2034">
                  <c:v>1315.963</c:v>
                </c:pt>
                <c:pt idx="2035">
                  <c:v>1315.963</c:v>
                </c:pt>
                <c:pt idx="2036">
                  <c:v>1323.837</c:v>
                </c:pt>
                <c:pt idx="2037">
                  <c:v>1315.963</c:v>
                </c:pt>
                <c:pt idx="2038">
                  <c:v>1315.963</c:v>
                </c:pt>
                <c:pt idx="2039">
                  <c:v>1323.837</c:v>
                </c:pt>
                <c:pt idx="2040">
                  <c:v>1323.837</c:v>
                </c:pt>
                <c:pt idx="2041">
                  <c:v>1323.837</c:v>
                </c:pt>
                <c:pt idx="2042">
                  <c:v>1323.837</c:v>
                </c:pt>
                <c:pt idx="2043">
                  <c:v>1327.81</c:v>
                </c:pt>
                <c:pt idx="2044">
                  <c:v>1327.81</c:v>
                </c:pt>
                <c:pt idx="2045">
                  <c:v>1327.81</c:v>
                </c:pt>
                <c:pt idx="2046">
                  <c:v>1327.81</c:v>
                </c:pt>
                <c:pt idx="2047">
                  <c:v>1327.81</c:v>
                </c:pt>
                <c:pt idx="2048">
                  <c:v>1327.81</c:v>
                </c:pt>
                <c:pt idx="2049">
                  <c:v>1331.806</c:v>
                </c:pt>
                <c:pt idx="2050">
                  <c:v>1331.806</c:v>
                </c:pt>
                <c:pt idx="2051">
                  <c:v>1331.806</c:v>
                </c:pt>
                <c:pt idx="2052">
                  <c:v>1331.806</c:v>
                </c:pt>
                <c:pt idx="2053">
                  <c:v>1331.806</c:v>
                </c:pt>
                <c:pt idx="2054">
                  <c:v>1335.827</c:v>
                </c:pt>
                <c:pt idx="2055">
                  <c:v>1331.806</c:v>
                </c:pt>
                <c:pt idx="2056">
                  <c:v>1335.827</c:v>
                </c:pt>
                <c:pt idx="2057">
                  <c:v>1339.8720000000001</c:v>
                </c:pt>
                <c:pt idx="2058">
                  <c:v>1335.827</c:v>
                </c:pt>
                <c:pt idx="2059">
                  <c:v>1339.8720000000001</c:v>
                </c:pt>
                <c:pt idx="2060">
                  <c:v>1339.8720000000001</c:v>
                </c:pt>
                <c:pt idx="2061">
                  <c:v>1339.8720000000001</c:v>
                </c:pt>
                <c:pt idx="2062">
                  <c:v>1339.8720000000001</c:v>
                </c:pt>
                <c:pt idx="2063">
                  <c:v>1335.827</c:v>
                </c:pt>
                <c:pt idx="2064">
                  <c:v>1339.8720000000001</c:v>
                </c:pt>
                <c:pt idx="2065">
                  <c:v>1343.942</c:v>
                </c:pt>
                <c:pt idx="2066">
                  <c:v>1339.8720000000001</c:v>
                </c:pt>
                <c:pt idx="2067">
                  <c:v>1343.942</c:v>
                </c:pt>
                <c:pt idx="2068">
                  <c:v>1348.0360000000001</c:v>
                </c:pt>
                <c:pt idx="2069">
                  <c:v>1343.942</c:v>
                </c:pt>
                <c:pt idx="2070">
                  <c:v>1348.0360000000001</c:v>
                </c:pt>
                <c:pt idx="2071">
                  <c:v>1343.942</c:v>
                </c:pt>
                <c:pt idx="2072">
                  <c:v>1348.0360000000001</c:v>
                </c:pt>
                <c:pt idx="2073">
                  <c:v>1348.0360000000001</c:v>
                </c:pt>
                <c:pt idx="2074">
                  <c:v>1348.0360000000001</c:v>
                </c:pt>
                <c:pt idx="2075">
                  <c:v>1343.942</c:v>
                </c:pt>
                <c:pt idx="2076">
                  <c:v>1348.0360000000001</c:v>
                </c:pt>
                <c:pt idx="2077">
                  <c:v>1352.155</c:v>
                </c:pt>
                <c:pt idx="2078">
                  <c:v>1352.155</c:v>
                </c:pt>
                <c:pt idx="2079">
                  <c:v>1352.155</c:v>
                </c:pt>
                <c:pt idx="2080">
                  <c:v>1352.155</c:v>
                </c:pt>
                <c:pt idx="2081">
                  <c:v>1352.155</c:v>
                </c:pt>
                <c:pt idx="2082">
                  <c:v>1356.3</c:v>
                </c:pt>
                <c:pt idx="2083">
                  <c:v>1356.3</c:v>
                </c:pt>
                <c:pt idx="2084">
                  <c:v>1352.155</c:v>
                </c:pt>
                <c:pt idx="2085">
                  <c:v>1352.155</c:v>
                </c:pt>
                <c:pt idx="2086">
                  <c:v>1356.3</c:v>
                </c:pt>
                <c:pt idx="2087">
                  <c:v>1356.3</c:v>
                </c:pt>
                <c:pt idx="2088">
                  <c:v>1360.47</c:v>
                </c:pt>
                <c:pt idx="2089">
                  <c:v>1360.47</c:v>
                </c:pt>
                <c:pt idx="2090">
                  <c:v>1364.6659999999999</c:v>
                </c:pt>
                <c:pt idx="2091">
                  <c:v>1360.47</c:v>
                </c:pt>
                <c:pt idx="2092">
                  <c:v>1364.6659999999999</c:v>
                </c:pt>
                <c:pt idx="2093">
                  <c:v>1360.47</c:v>
                </c:pt>
                <c:pt idx="2094">
                  <c:v>1364.6659999999999</c:v>
                </c:pt>
                <c:pt idx="2095">
                  <c:v>1360.47</c:v>
                </c:pt>
                <c:pt idx="2096">
                  <c:v>1364.6659999999999</c:v>
                </c:pt>
                <c:pt idx="2097">
                  <c:v>1368.8879999999999</c:v>
                </c:pt>
                <c:pt idx="2098">
                  <c:v>1368.8879999999999</c:v>
                </c:pt>
                <c:pt idx="2099">
                  <c:v>1368.8879999999999</c:v>
                </c:pt>
                <c:pt idx="2100">
                  <c:v>1364.6659999999999</c:v>
                </c:pt>
                <c:pt idx="2101">
                  <c:v>1368.8879999999999</c:v>
                </c:pt>
                <c:pt idx="2102">
                  <c:v>1368.8879999999999</c:v>
                </c:pt>
                <c:pt idx="2103">
                  <c:v>1373.136</c:v>
                </c:pt>
                <c:pt idx="2104">
                  <c:v>1373.136</c:v>
                </c:pt>
                <c:pt idx="2105">
                  <c:v>1368.8879999999999</c:v>
                </c:pt>
                <c:pt idx="2106">
                  <c:v>1368.8879999999999</c:v>
                </c:pt>
                <c:pt idx="2107">
                  <c:v>1373.136</c:v>
                </c:pt>
                <c:pt idx="2108">
                  <c:v>1377.41</c:v>
                </c:pt>
                <c:pt idx="2109">
                  <c:v>1377.41</c:v>
                </c:pt>
                <c:pt idx="2110">
                  <c:v>1377.41</c:v>
                </c:pt>
                <c:pt idx="2111">
                  <c:v>1373.136</c:v>
                </c:pt>
                <c:pt idx="2112">
                  <c:v>1373.136</c:v>
                </c:pt>
                <c:pt idx="2113">
                  <c:v>1377.41</c:v>
                </c:pt>
                <c:pt idx="2114">
                  <c:v>1381.712</c:v>
                </c:pt>
                <c:pt idx="2115">
                  <c:v>1377.41</c:v>
                </c:pt>
                <c:pt idx="2116">
                  <c:v>1381.712</c:v>
                </c:pt>
                <c:pt idx="2117">
                  <c:v>1386.04</c:v>
                </c:pt>
                <c:pt idx="2118">
                  <c:v>1386.04</c:v>
                </c:pt>
                <c:pt idx="2119">
                  <c:v>1381.712</c:v>
                </c:pt>
                <c:pt idx="2120">
                  <c:v>1386.04</c:v>
                </c:pt>
                <c:pt idx="2121">
                  <c:v>1381.712</c:v>
                </c:pt>
                <c:pt idx="2122">
                  <c:v>1381.712</c:v>
                </c:pt>
                <c:pt idx="2123">
                  <c:v>1381.712</c:v>
                </c:pt>
                <c:pt idx="2124">
                  <c:v>1386.04</c:v>
                </c:pt>
                <c:pt idx="2125">
                  <c:v>1390.395</c:v>
                </c:pt>
                <c:pt idx="2126">
                  <c:v>1390.395</c:v>
                </c:pt>
                <c:pt idx="2127">
                  <c:v>1386.04</c:v>
                </c:pt>
                <c:pt idx="2128">
                  <c:v>1390.395</c:v>
                </c:pt>
                <c:pt idx="2129">
                  <c:v>1386.04</c:v>
                </c:pt>
                <c:pt idx="2130">
                  <c:v>1390.395</c:v>
                </c:pt>
                <c:pt idx="2131">
                  <c:v>1390.395</c:v>
                </c:pt>
                <c:pt idx="2132">
                  <c:v>1394.778</c:v>
                </c:pt>
                <c:pt idx="2133">
                  <c:v>1394.778</c:v>
                </c:pt>
                <c:pt idx="2134">
                  <c:v>1390.395</c:v>
                </c:pt>
                <c:pt idx="2135">
                  <c:v>1394.778</c:v>
                </c:pt>
                <c:pt idx="2136">
                  <c:v>1399.1880000000001</c:v>
                </c:pt>
                <c:pt idx="2137">
                  <c:v>1399.1880000000001</c:v>
                </c:pt>
                <c:pt idx="2138">
                  <c:v>1399.1880000000001</c:v>
                </c:pt>
                <c:pt idx="2139">
                  <c:v>1399.1880000000001</c:v>
                </c:pt>
                <c:pt idx="2140">
                  <c:v>1399.1880000000001</c:v>
                </c:pt>
                <c:pt idx="2141">
                  <c:v>1403.627</c:v>
                </c:pt>
                <c:pt idx="2142">
                  <c:v>1399.1880000000001</c:v>
                </c:pt>
                <c:pt idx="2143">
                  <c:v>1403.627</c:v>
                </c:pt>
                <c:pt idx="2144">
                  <c:v>1399.1880000000001</c:v>
                </c:pt>
                <c:pt idx="2145">
                  <c:v>1403.627</c:v>
                </c:pt>
                <c:pt idx="2146">
                  <c:v>1403.627</c:v>
                </c:pt>
                <c:pt idx="2147">
                  <c:v>1408.0940000000001</c:v>
                </c:pt>
                <c:pt idx="2148">
                  <c:v>1403.627</c:v>
                </c:pt>
                <c:pt idx="2149">
                  <c:v>1408.0940000000001</c:v>
                </c:pt>
                <c:pt idx="2150">
                  <c:v>1403.627</c:v>
                </c:pt>
                <c:pt idx="2151">
                  <c:v>1403.627</c:v>
                </c:pt>
                <c:pt idx="2152">
                  <c:v>1408.0940000000001</c:v>
                </c:pt>
                <c:pt idx="2153">
                  <c:v>1408.0940000000001</c:v>
                </c:pt>
                <c:pt idx="2154">
                  <c:v>1412.5889999999999</c:v>
                </c:pt>
                <c:pt idx="2155">
                  <c:v>1412.5889999999999</c:v>
                </c:pt>
                <c:pt idx="2156">
                  <c:v>1412.5889999999999</c:v>
                </c:pt>
                <c:pt idx="2157">
                  <c:v>1417.1130000000001</c:v>
                </c:pt>
                <c:pt idx="2158">
                  <c:v>1417.1130000000001</c:v>
                </c:pt>
                <c:pt idx="2159">
                  <c:v>1421.6659999999999</c:v>
                </c:pt>
                <c:pt idx="2160">
                  <c:v>1412.5889999999999</c:v>
                </c:pt>
                <c:pt idx="2161">
                  <c:v>1417.1130000000001</c:v>
                </c:pt>
                <c:pt idx="2162">
                  <c:v>1412.5889999999999</c:v>
                </c:pt>
                <c:pt idx="2163">
                  <c:v>1421.6659999999999</c:v>
                </c:pt>
                <c:pt idx="2164">
                  <c:v>1421.6659999999999</c:v>
                </c:pt>
                <c:pt idx="2165">
                  <c:v>1417.1130000000001</c:v>
                </c:pt>
                <c:pt idx="2166">
                  <c:v>1421.6659999999999</c:v>
                </c:pt>
                <c:pt idx="2167">
                  <c:v>1421.6659999999999</c:v>
                </c:pt>
                <c:pt idx="2168">
                  <c:v>1421.6659999999999</c:v>
                </c:pt>
                <c:pt idx="2169">
                  <c:v>1421.6659999999999</c:v>
                </c:pt>
                <c:pt idx="2170">
                  <c:v>1426.249</c:v>
                </c:pt>
                <c:pt idx="2171">
                  <c:v>1426.249</c:v>
                </c:pt>
                <c:pt idx="2172">
                  <c:v>1426.249</c:v>
                </c:pt>
                <c:pt idx="2173">
                  <c:v>1426.249</c:v>
                </c:pt>
                <c:pt idx="2174">
                  <c:v>1426.249</c:v>
                </c:pt>
                <c:pt idx="2175">
                  <c:v>1426.249</c:v>
                </c:pt>
                <c:pt idx="2176">
                  <c:v>1426.249</c:v>
                </c:pt>
                <c:pt idx="2177">
                  <c:v>1426.249</c:v>
                </c:pt>
                <c:pt idx="2178">
                  <c:v>1426.249</c:v>
                </c:pt>
                <c:pt idx="2179">
                  <c:v>1430.8610000000001</c:v>
                </c:pt>
                <c:pt idx="2180">
                  <c:v>1435.5029999999999</c:v>
                </c:pt>
                <c:pt idx="2181">
                  <c:v>1430.8610000000001</c:v>
                </c:pt>
                <c:pt idx="2182">
                  <c:v>1435.5029999999999</c:v>
                </c:pt>
                <c:pt idx="2183">
                  <c:v>1435.5029999999999</c:v>
                </c:pt>
                <c:pt idx="2184">
                  <c:v>1430.8610000000001</c:v>
                </c:pt>
                <c:pt idx="2185">
                  <c:v>1435.5029999999999</c:v>
                </c:pt>
                <c:pt idx="2186">
                  <c:v>1440.175</c:v>
                </c:pt>
                <c:pt idx="2187">
                  <c:v>1440.175</c:v>
                </c:pt>
                <c:pt idx="2188">
                  <c:v>1440.175</c:v>
                </c:pt>
                <c:pt idx="2189">
                  <c:v>1440.175</c:v>
                </c:pt>
                <c:pt idx="2190">
                  <c:v>1440.175</c:v>
                </c:pt>
                <c:pt idx="2191">
                  <c:v>1444.8779999999999</c:v>
                </c:pt>
                <c:pt idx="2192">
                  <c:v>1440.175</c:v>
                </c:pt>
                <c:pt idx="2193">
                  <c:v>1444.8779999999999</c:v>
                </c:pt>
                <c:pt idx="2194">
                  <c:v>1444.8779999999999</c:v>
                </c:pt>
                <c:pt idx="2195">
                  <c:v>1440.175</c:v>
                </c:pt>
                <c:pt idx="2196">
                  <c:v>1444.8779999999999</c:v>
                </c:pt>
                <c:pt idx="2197">
                  <c:v>1444.8779999999999</c:v>
                </c:pt>
                <c:pt idx="2198">
                  <c:v>1449.6120000000001</c:v>
                </c:pt>
                <c:pt idx="2199">
                  <c:v>1449.6120000000001</c:v>
                </c:pt>
                <c:pt idx="2200">
                  <c:v>1449.6120000000001</c:v>
                </c:pt>
                <c:pt idx="2201">
                  <c:v>1449.6120000000001</c:v>
                </c:pt>
                <c:pt idx="2202">
                  <c:v>1454.376</c:v>
                </c:pt>
                <c:pt idx="2203">
                  <c:v>1454.376</c:v>
                </c:pt>
                <c:pt idx="2204">
                  <c:v>1454.376</c:v>
                </c:pt>
                <c:pt idx="2205">
                  <c:v>1454.376</c:v>
                </c:pt>
                <c:pt idx="2206">
                  <c:v>1449.6120000000001</c:v>
                </c:pt>
                <c:pt idx="2207">
                  <c:v>1454.376</c:v>
                </c:pt>
                <c:pt idx="2208">
                  <c:v>1454.376</c:v>
                </c:pt>
                <c:pt idx="2209">
                  <c:v>1454.376</c:v>
                </c:pt>
                <c:pt idx="2210">
                  <c:v>1454.376</c:v>
                </c:pt>
                <c:pt idx="2211">
                  <c:v>1459.172</c:v>
                </c:pt>
                <c:pt idx="2212">
                  <c:v>1459.172</c:v>
                </c:pt>
                <c:pt idx="2213">
                  <c:v>1459.172</c:v>
                </c:pt>
                <c:pt idx="2214">
                  <c:v>1459.172</c:v>
                </c:pt>
                <c:pt idx="2215">
                  <c:v>1459.172</c:v>
                </c:pt>
                <c:pt idx="2216">
                  <c:v>1464</c:v>
                </c:pt>
                <c:pt idx="2217">
                  <c:v>1464</c:v>
                </c:pt>
                <c:pt idx="2218">
                  <c:v>1464</c:v>
                </c:pt>
                <c:pt idx="2219">
                  <c:v>1468.86</c:v>
                </c:pt>
                <c:pt idx="2220">
                  <c:v>1464</c:v>
                </c:pt>
                <c:pt idx="2221">
                  <c:v>1468.86</c:v>
                </c:pt>
                <c:pt idx="2222">
                  <c:v>1468.86</c:v>
                </c:pt>
                <c:pt idx="2223">
                  <c:v>1464</c:v>
                </c:pt>
                <c:pt idx="2224">
                  <c:v>1468.86</c:v>
                </c:pt>
                <c:pt idx="2225">
                  <c:v>1468.86</c:v>
                </c:pt>
                <c:pt idx="2226">
                  <c:v>1473.752</c:v>
                </c:pt>
                <c:pt idx="2227">
                  <c:v>1468.86</c:v>
                </c:pt>
                <c:pt idx="2228">
                  <c:v>1473.752</c:v>
                </c:pt>
                <c:pt idx="2229">
                  <c:v>1473.752</c:v>
                </c:pt>
                <c:pt idx="2230">
                  <c:v>1473.752</c:v>
                </c:pt>
                <c:pt idx="2231">
                  <c:v>1478.6769999999999</c:v>
                </c:pt>
                <c:pt idx="2232">
                  <c:v>1473.752</c:v>
                </c:pt>
                <c:pt idx="2233">
                  <c:v>1473.752</c:v>
                </c:pt>
                <c:pt idx="2234">
                  <c:v>1483.636</c:v>
                </c:pt>
                <c:pt idx="2235">
                  <c:v>1478.6769999999999</c:v>
                </c:pt>
                <c:pt idx="2236">
                  <c:v>1483.636</c:v>
                </c:pt>
                <c:pt idx="2237">
                  <c:v>1483.636</c:v>
                </c:pt>
                <c:pt idx="2238">
                  <c:v>1488.627</c:v>
                </c:pt>
                <c:pt idx="2239">
                  <c:v>1483.636</c:v>
                </c:pt>
                <c:pt idx="2240">
                  <c:v>1488.627</c:v>
                </c:pt>
                <c:pt idx="2241">
                  <c:v>1483.636</c:v>
                </c:pt>
                <c:pt idx="2242">
                  <c:v>1483.636</c:v>
                </c:pt>
                <c:pt idx="2243">
                  <c:v>1488.627</c:v>
                </c:pt>
                <c:pt idx="2244">
                  <c:v>1488.627</c:v>
                </c:pt>
                <c:pt idx="2245">
                  <c:v>1488.627</c:v>
                </c:pt>
                <c:pt idx="2246">
                  <c:v>1488.627</c:v>
                </c:pt>
                <c:pt idx="2247">
                  <c:v>1488.627</c:v>
                </c:pt>
                <c:pt idx="2248">
                  <c:v>1488.627</c:v>
                </c:pt>
                <c:pt idx="2249">
                  <c:v>1493.652</c:v>
                </c:pt>
                <c:pt idx="2250">
                  <c:v>1498.711</c:v>
                </c:pt>
                <c:pt idx="2251">
                  <c:v>1493.652</c:v>
                </c:pt>
                <c:pt idx="2252">
                  <c:v>1498.711</c:v>
                </c:pt>
                <c:pt idx="2253">
                  <c:v>1493.652</c:v>
                </c:pt>
                <c:pt idx="2254">
                  <c:v>1503.8050000000001</c:v>
                </c:pt>
                <c:pt idx="2255">
                  <c:v>1498.711</c:v>
                </c:pt>
                <c:pt idx="2256">
                  <c:v>1503.8050000000001</c:v>
                </c:pt>
                <c:pt idx="2257">
                  <c:v>1498.711</c:v>
                </c:pt>
                <c:pt idx="2258">
                  <c:v>1508.933</c:v>
                </c:pt>
                <c:pt idx="2259">
                  <c:v>1503.8050000000001</c:v>
                </c:pt>
                <c:pt idx="2260">
                  <c:v>1503.8050000000001</c:v>
                </c:pt>
                <c:pt idx="2261">
                  <c:v>1503.8050000000001</c:v>
                </c:pt>
                <c:pt idx="2262">
                  <c:v>1508.933</c:v>
                </c:pt>
                <c:pt idx="2263">
                  <c:v>1508.933</c:v>
                </c:pt>
                <c:pt idx="2264">
                  <c:v>1508.933</c:v>
                </c:pt>
                <c:pt idx="2265">
                  <c:v>1514.096</c:v>
                </c:pt>
                <c:pt idx="2266">
                  <c:v>1508.933</c:v>
                </c:pt>
                <c:pt idx="2267">
                  <c:v>1514.096</c:v>
                </c:pt>
                <c:pt idx="2268">
                  <c:v>1519.2950000000001</c:v>
                </c:pt>
                <c:pt idx="2269">
                  <c:v>1514.096</c:v>
                </c:pt>
                <c:pt idx="2270">
                  <c:v>1519.2950000000001</c:v>
                </c:pt>
                <c:pt idx="2271">
                  <c:v>1519.2950000000001</c:v>
                </c:pt>
                <c:pt idx="2272">
                  <c:v>1519.2950000000001</c:v>
                </c:pt>
                <c:pt idx="2273">
                  <c:v>1519.2950000000001</c:v>
                </c:pt>
                <c:pt idx="2274">
                  <c:v>1519.2950000000001</c:v>
                </c:pt>
                <c:pt idx="2275">
                  <c:v>1519.2950000000001</c:v>
                </c:pt>
                <c:pt idx="2276">
                  <c:v>1519.2950000000001</c:v>
                </c:pt>
                <c:pt idx="2277">
                  <c:v>1524.53</c:v>
                </c:pt>
                <c:pt idx="2278">
                  <c:v>1524.53</c:v>
                </c:pt>
                <c:pt idx="2279">
                  <c:v>1529.8009999999999</c:v>
                </c:pt>
                <c:pt idx="2280">
                  <c:v>1524.53</c:v>
                </c:pt>
                <c:pt idx="2281">
                  <c:v>1529.8009999999999</c:v>
                </c:pt>
                <c:pt idx="2282">
                  <c:v>1529.8009999999999</c:v>
                </c:pt>
                <c:pt idx="2283">
                  <c:v>1524.53</c:v>
                </c:pt>
                <c:pt idx="2284">
                  <c:v>1524.53</c:v>
                </c:pt>
                <c:pt idx="2285">
                  <c:v>1529.8009999999999</c:v>
                </c:pt>
                <c:pt idx="2286">
                  <c:v>1535.1079999999999</c:v>
                </c:pt>
                <c:pt idx="2287">
                  <c:v>1529.8009999999999</c:v>
                </c:pt>
                <c:pt idx="2288">
                  <c:v>1535.1079999999999</c:v>
                </c:pt>
                <c:pt idx="2289">
                  <c:v>1535.1079999999999</c:v>
                </c:pt>
                <c:pt idx="2290">
                  <c:v>1540.452</c:v>
                </c:pt>
                <c:pt idx="2291">
                  <c:v>1535.1079999999999</c:v>
                </c:pt>
                <c:pt idx="2292">
                  <c:v>1540.452</c:v>
                </c:pt>
                <c:pt idx="2293">
                  <c:v>1540.452</c:v>
                </c:pt>
                <c:pt idx="2294">
                  <c:v>1540.452</c:v>
                </c:pt>
                <c:pt idx="2295">
                  <c:v>1545.8340000000001</c:v>
                </c:pt>
                <c:pt idx="2296">
                  <c:v>1540.452</c:v>
                </c:pt>
                <c:pt idx="2297">
                  <c:v>1545.8340000000001</c:v>
                </c:pt>
                <c:pt idx="2298">
                  <c:v>1545.8340000000001</c:v>
                </c:pt>
                <c:pt idx="2299">
                  <c:v>1545.8340000000001</c:v>
                </c:pt>
                <c:pt idx="2300">
                  <c:v>1551.2529999999999</c:v>
                </c:pt>
                <c:pt idx="2301">
                  <c:v>1551.2529999999999</c:v>
                </c:pt>
                <c:pt idx="2302">
                  <c:v>1551.2529999999999</c:v>
                </c:pt>
                <c:pt idx="2303">
                  <c:v>1551.2529999999999</c:v>
                </c:pt>
                <c:pt idx="2304">
                  <c:v>1551.2529999999999</c:v>
                </c:pt>
                <c:pt idx="2305">
                  <c:v>1551.2529999999999</c:v>
                </c:pt>
                <c:pt idx="2306">
                  <c:v>1556.711</c:v>
                </c:pt>
                <c:pt idx="2307">
                  <c:v>1556.711</c:v>
                </c:pt>
                <c:pt idx="2308">
                  <c:v>1556.711</c:v>
                </c:pt>
                <c:pt idx="2309">
                  <c:v>1562.2070000000001</c:v>
                </c:pt>
                <c:pt idx="2310">
                  <c:v>1556.711</c:v>
                </c:pt>
                <c:pt idx="2311">
                  <c:v>1562.2070000000001</c:v>
                </c:pt>
                <c:pt idx="2312">
                  <c:v>1562.2070000000001</c:v>
                </c:pt>
                <c:pt idx="2313">
                  <c:v>1562.2070000000001</c:v>
                </c:pt>
                <c:pt idx="2314">
                  <c:v>1562.2070000000001</c:v>
                </c:pt>
                <c:pt idx="2315">
                  <c:v>1562.2070000000001</c:v>
                </c:pt>
                <c:pt idx="2316">
                  <c:v>1562.2070000000001</c:v>
                </c:pt>
                <c:pt idx="2317">
                  <c:v>1567.742</c:v>
                </c:pt>
                <c:pt idx="2318">
                  <c:v>1567.742</c:v>
                </c:pt>
                <c:pt idx="2319">
                  <c:v>1567.742</c:v>
                </c:pt>
                <c:pt idx="2320">
                  <c:v>1567.742</c:v>
                </c:pt>
                <c:pt idx="2321">
                  <c:v>1573.317</c:v>
                </c:pt>
                <c:pt idx="2322">
                  <c:v>1573.317</c:v>
                </c:pt>
                <c:pt idx="2323">
                  <c:v>1578.931</c:v>
                </c:pt>
                <c:pt idx="2324">
                  <c:v>1573.317</c:v>
                </c:pt>
                <c:pt idx="2325">
                  <c:v>1573.317</c:v>
                </c:pt>
                <c:pt idx="2326">
                  <c:v>1578.931</c:v>
                </c:pt>
                <c:pt idx="2327">
                  <c:v>1578.931</c:v>
                </c:pt>
                <c:pt idx="2328">
                  <c:v>1578.931</c:v>
                </c:pt>
                <c:pt idx="2329">
                  <c:v>1578.931</c:v>
                </c:pt>
                <c:pt idx="2330">
                  <c:v>1578.931</c:v>
                </c:pt>
                <c:pt idx="2331">
                  <c:v>1584.585</c:v>
                </c:pt>
                <c:pt idx="2332">
                  <c:v>1584.585</c:v>
                </c:pt>
                <c:pt idx="2333">
                  <c:v>1584.585</c:v>
                </c:pt>
                <c:pt idx="2334">
                  <c:v>1584.585</c:v>
                </c:pt>
                <c:pt idx="2335">
                  <c:v>1590.28</c:v>
                </c:pt>
                <c:pt idx="2336">
                  <c:v>1590.28</c:v>
                </c:pt>
                <c:pt idx="2337">
                  <c:v>1590.28</c:v>
                </c:pt>
                <c:pt idx="2338">
                  <c:v>1590.28</c:v>
                </c:pt>
                <c:pt idx="2339">
                  <c:v>1596.0160000000001</c:v>
                </c:pt>
                <c:pt idx="2340">
                  <c:v>1596.0160000000001</c:v>
                </c:pt>
                <c:pt idx="2341">
                  <c:v>1596.0160000000001</c:v>
                </c:pt>
                <c:pt idx="2342">
                  <c:v>1596.0160000000001</c:v>
                </c:pt>
                <c:pt idx="2343">
                  <c:v>1601.7940000000001</c:v>
                </c:pt>
                <c:pt idx="2344">
                  <c:v>1601.7940000000001</c:v>
                </c:pt>
                <c:pt idx="2345">
                  <c:v>1601.7940000000001</c:v>
                </c:pt>
                <c:pt idx="2346">
                  <c:v>1601.7940000000001</c:v>
                </c:pt>
                <c:pt idx="2347">
                  <c:v>1607.614</c:v>
                </c:pt>
                <c:pt idx="2348">
                  <c:v>1607.614</c:v>
                </c:pt>
                <c:pt idx="2349">
                  <c:v>1607.614</c:v>
                </c:pt>
                <c:pt idx="2350">
                  <c:v>1607.614</c:v>
                </c:pt>
                <c:pt idx="2351">
                  <c:v>1607.614</c:v>
                </c:pt>
                <c:pt idx="2352">
                  <c:v>1613.4760000000001</c:v>
                </c:pt>
                <c:pt idx="2353">
                  <c:v>1613.4760000000001</c:v>
                </c:pt>
                <c:pt idx="2354">
                  <c:v>1613.4760000000001</c:v>
                </c:pt>
                <c:pt idx="2355">
                  <c:v>1613.4760000000001</c:v>
                </c:pt>
                <c:pt idx="2356">
                  <c:v>1619.3810000000001</c:v>
                </c:pt>
                <c:pt idx="2357">
                  <c:v>1619.3810000000001</c:v>
                </c:pt>
                <c:pt idx="2358">
                  <c:v>1619.3810000000001</c:v>
                </c:pt>
                <c:pt idx="2359">
                  <c:v>1619.3810000000001</c:v>
                </c:pt>
                <c:pt idx="2360">
                  <c:v>1625.329</c:v>
                </c:pt>
                <c:pt idx="2361">
                  <c:v>1625.329</c:v>
                </c:pt>
                <c:pt idx="2362">
                  <c:v>1631.3209999999999</c:v>
                </c:pt>
                <c:pt idx="2363">
                  <c:v>1625.329</c:v>
                </c:pt>
                <c:pt idx="2364">
                  <c:v>1637.3579999999999</c:v>
                </c:pt>
                <c:pt idx="2365">
                  <c:v>1631.3209999999999</c:v>
                </c:pt>
                <c:pt idx="2366">
                  <c:v>1631.3209999999999</c:v>
                </c:pt>
                <c:pt idx="2367">
                  <c:v>1631.3209999999999</c:v>
                </c:pt>
                <c:pt idx="2368">
                  <c:v>1631.3209999999999</c:v>
                </c:pt>
                <c:pt idx="2369">
                  <c:v>1631.3209999999999</c:v>
                </c:pt>
                <c:pt idx="2370">
                  <c:v>1637.3579999999999</c:v>
                </c:pt>
                <c:pt idx="2371">
                  <c:v>1637.3579999999999</c:v>
                </c:pt>
                <c:pt idx="2372">
                  <c:v>1643.4390000000001</c:v>
                </c:pt>
                <c:pt idx="2373">
                  <c:v>1637.3579999999999</c:v>
                </c:pt>
                <c:pt idx="2374">
                  <c:v>1643.4390000000001</c:v>
                </c:pt>
                <c:pt idx="2375">
                  <c:v>1643.4390000000001</c:v>
                </c:pt>
                <c:pt idx="2376">
                  <c:v>1649.566</c:v>
                </c:pt>
                <c:pt idx="2377">
                  <c:v>1649.566</c:v>
                </c:pt>
                <c:pt idx="2378">
                  <c:v>1649.566</c:v>
                </c:pt>
                <c:pt idx="2379">
                  <c:v>1661.9580000000001</c:v>
                </c:pt>
                <c:pt idx="2380">
                  <c:v>1655.739</c:v>
                </c:pt>
                <c:pt idx="2381">
                  <c:v>1649.566</c:v>
                </c:pt>
                <c:pt idx="2382">
                  <c:v>1655.739</c:v>
                </c:pt>
                <c:pt idx="2383">
                  <c:v>1655.739</c:v>
                </c:pt>
                <c:pt idx="2384">
                  <c:v>1655.739</c:v>
                </c:pt>
                <c:pt idx="2385">
                  <c:v>1661.9580000000001</c:v>
                </c:pt>
                <c:pt idx="2386">
                  <c:v>1661.9580000000001</c:v>
                </c:pt>
                <c:pt idx="2387">
                  <c:v>1661.9580000000001</c:v>
                </c:pt>
                <c:pt idx="2388">
                  <c:v>1668.2239999999999</c:v>
                </c:pt>
                <c:pt idx="2389">
                  <c:v>1661.9580000000001</c:v>
                </c:pt>
                <c:pt idx="2390">
                  <c:v>1661.9580000000001</c:v>
                </c:pt>
                <c:pt idx="2391">
                  <c:v>1668.2239999999999</c:v>
                </c:pt>
                <c:pt idx="2392">
                  <c:v>1668.2239999999999</c:v>
                </c:pt>
                <c:pt idx="2393">
                  <c:v>1674.537</c:v>
                </c:pt>
                <c:pt idx="2394">
                  <c:v>1674.537</c:v>
                </c:pt>
                <c:pt idx="2395">
                  <c:v>1674.537</c:v>
                </c:pt>
                <c:pt idx="2396">
                  <c:v>1680.8979999999999</c:v>
                </c:pt>
                <c:pt idx="2397">
                  <c:v>1680.8979999999999</c:v>
                </c:pt>
                <c:pt idx="2398">
                  <c:v>1674.537</c:v>
                </c:pt>
                <c:pt idx="2399">
                  <c:v>1680.8979999999999</c:v>
                </c:pt>
                <c:pt idx="2400">
                  <c:v>1680.8979999999999</c:v>
                </c:pt>
                <c:pt idx="2401">
                  <c:v>1687.308</c:v>
                </c:pt>
                <c:pt idx="2402">
                  <c:v>1687.308</c:v>
                </c:pt>
                <c:pt idx="2403">
                  <c:v>1693.7670000000001</c:v>
                </c:pt>
                <c:pt idx="2404">
                  <c:v>1687.308</c:v>
                </c:pt>
                <c:pt idx="2405">
                  <c:v>1687.308</c:v>
                </c:pt>
                <c:pt idx="2406">
                  <c:v>1693.7670000000001</c:v>
                </c:pt>
                <c:pt idx="2407">
                  <c:v>1693.7670000000001</c:v>
                </c:pt>
                <c:pt idx="2408">
                  <c:v>1693.7670000000001</c:v>
                </c:pt>
                <c:pt idx="2409">
                  <c:v>1700.2750000000001</c:v>
                </c:pt>
                <c:pt idx="2410">
                  <c:v>1700.2750000000001</c:v>
                </c:pt>
                <c:pt idx="2411">
                  <c:v>1700.2750000000001</c:v>
                </c:pt>
                <c:pt idx="2412">
                  <c:v>1700.2750000000001</c:v>
                </c:pt>
                <c:pt idx="2413">
                  <c:v>1706.8340000000001</c:v>
                </c:pt>
                <c:pt idx="2414">
                  <c:v>1713.444</c:v>
                </c:pt>
                <c:pt idx="2415">
                  <c:v>1706.8340000000001</c:v>
                </c:pt>
                <c:pt idx="2416">
                  <c:v>1706.8340000000001</c:v>
                </c:pt>
                <c:pt idx="2417">
                  <c:v>1713.444</c:v>
                </c:pt>
                <c:pt idx="2418">
                  <c:v>1713.444</c:v>
                </c:pt>
                <c:pt idx="2419">
                  <c:v>1720.105</c:v>
                </c:pt>
                <c:pt idx="2420">
                  <c:v>1720.105</c:v>
                </c:pt>
                <c:pt idx="2421">
                  <c:v>1726.817</c:v>
                </c:pt>
                <c:pt idx="2422">
                  <c:v>1720.105</c:v>
                </c:pt>
                <c:pt idx="2423">
                  <c:v>1720.105</c:v>
                </c:pt>
                <c:pt idx="2424">
                  <c:v>1726.817</c:v>
                </c:pt>
                <c:pt idx="2425">
                  <c:v>1726.817</c:v>
                </c:pt>
                <c:pt idx="2426">
                  <c:v>1733.5830000000001</c:v>
                </c:pt>
                <c:pt idx="2427">
                  <c:v>1726.817</c:v>
                </c:pt>
                <c:pt idx="2428">
                  <c:v>1733.5830000000001</c:v>
                </c:pt>
                <c:pt idx="2429">
                  <c:v>1733.5830000000001</c:v>
                </c:pt>
                <c:pt idx="2430">
                  <c:v>1740.402</c:v>
                </c:pt>
                <c:pt idx="2431">
                  <c:v>1740.402</c:v>
                </c:pt>
                <c:pt idx="2432">
                  <c:v>1740.402</c:v>
                </c:pt>
                <c:pt idx="2433">
                  <c:v>1747.2739999999999</c:v>
                </c:pt>
                <c:pt idx="2434">
                  <c:v>1747.2739999999999</c:v>
                </c:pt>
                <c:pt idx="2435">
                  <c:v>1747.2739999999999</c:v>
                </c:pt>
                <c:pt idx="2436">
                  <c:v>1754.201</c:v>
                </c:pt>
                <c:pt idx="2437">
                  <c:v>1754.201</c:v>
                </c:pt>
                <c:pt idx="2438">
                  <c:v>1754.201</c:v>
                </c:pt>
                <c:pt idx="2439">
                  <c:v>1754.201</c:v>
                </c:pt>
                <c:pt idx="2440">
                  <c:v>1761.184</c:v>
                </c:pt>
                <c:pt idx="2441">
                  <c:v>1761.184</c:v>
                </c:pt>
                <c:pt idx="2442">
                  <c:v>1768.222</c:v>
                </c:pt>
                <c:pt idx="2443">
                  <c:v>1761.184</c:v>
                </c:pt>
                <c:pt idx="2444">
                  <c:v>1768.222</c:v>
                </c:pt>
                <c:pt idx="2445">
                  <c:v>1768.222</c:v>
                </c:pt>
                <c:pt idx="2446">
                  <c:v>1775.316</c:v>
                </c:pt>
                <c:pt idx="2447">
                  <c:v>1775.316</c:v>
                </c:pt>
                <c:pt idx="2448">
                  <c:v>1775.316</c:v>
                </c:pt>
                <c:pt idx="2449">
                  <c:v>1782.4680000000001</c:v>
                </c:pt>
                <c:pt idx="2450">
                  <c:v>1782.4680000000001</c:v>
                </c:pt>
                <c:pt idx="2451">
                  <c:v>1782.4680000000001</c:v>
                </c:pt>
                <c:pt idx="2452">
                  <c:v>1782.4680000000001</c:v>
                </c:pt>
                <c:pt idx="2453">
                  <c:v>1782.4680000000001</c:v>
                </c:pt>
                <c:pt idx="2454">
                  <c:v>1789.6769999999999</c:v>
                </c:pt>
                <c:pt idx="2455">
                  <c:v>1789.6769999999999</c:v>
                </c:pt>
                <c:pt idx="2456">
                  <c:v>1796.9449999999999</c:v>
                </c:pt>
                <c:pt idx="2457">
                  <c:v>1796.9449999999999</c:v>
                </c:pt>
                <c:pt idx="2458">
                  <c:v>1796.9449999999999</c:v>
                </c:pt>
                <c:pt idx="2459">
                  <c:v>1796.9449999999999</c:v>
                </c:pt>
                <c:pt idx="2460">
                  <c:v>1804.2729999999999</c:v>
                </c:pt>
                <c:pt idx="2461">
                  <c:v>1811.66</c:v>
                </c:pt>
                <c:pt idx="2462">
                  <c:v>1804.2729999999999</c:v>
                </c:pt>
                <c:pt idx="2463">
                  <c:v>1804.2729999999999</c:v>
                </c:pt>
                <c:pt idx="2464">
                  <c:v>1811.66</c:v>
                </c:pt>
                <c:pt idx="2465">
                  <c:v>1811.66</c:v>
                </c:pt>
                <c:pt idx="2466">
                  <c:v>1819.1079999999999</c:v>
                </c:pt>
                <c:pt idx="2467">
                  <c:v>1819.1079999999999</c:v>
                </c:pt>
                <c:pt idx="2468">
                  <c:v>1819.1079999999999</c:v>
                </c:pt>
                <c:pt idx="2469">
                  <c:v>1826.617</c:v>
                </c:pt>
                <c:pt idx="2470">
                  <c:v>1826.617</c:v>
                </c:pt>
                <c:pt idx="2471">
                  <c:v>1834.1890000000001</c:v>
                </c:pt>
                <c:pt idx="2472">
                  <c:v>1834.1890000000001</c:v>
                </c:pt>
                <c:pt idx="2473">
                  <c:v>1834.1890000000001</c:v>
                </c:pt>
                <c:pt idx="2474">
                  <c:v>1834.1890000000001</c:v>
                </c:pt>
                <c:pt idx="2475">
                  <c:v>1841.8240000000001</c:v>
                </c:pt>
                <c:pt idx="2476">
                  <c:v>1841.8240000000001</c:v>
                </c:pt>
                <c:pt idx="2477">
                  <c:v>1841.8240000000001</c:v>
                </c:pt>
                <c:pt idx="2478">
                  <c:v>1841.8240000000001</c:v>
                </c:pt>
                <c:pt idx="2479">
                  <c:v>1849.5229999999999</c:v>
                </c:pt>
                <c:pt idx="2480">
                  <c:v>1857.2860000000001</c:v>
                </c:pt>
                <c:pt idx="2481">
                  <c:v>1849.5229999999999</c:v>
                </c:pt>
                <c:pt idx="2482">
                  <c:v>1857.2860000000001</c:v>
                </c:pt>
                <c:pt idx="2483">
                  <c:v>1857.2860000000001</c:v>
                </c:pt>
                <c:pt idx="2484">
                  <c:v>1865.115</c:v>
                </c:pt>
                <c:pt idx="2485">
                  <c:v>1865.115</c:v>
                </c:pt>
                <c:pt idx="2486">
                  <c:v>1865.115</c:v>
                </c:pt>
                <c:pt idx="2487">
                  <c:v>1865.115</c:v>
                </c:pt>
                <c:pt idx="2488">
                  <c:v>1865.115</c:v>
                </c:pt>
                <c:pt idx="2489">
                  <c:v>1865.115</c:v>
                </c:pt>
                <c:pt idx="2490">
                  <c:v>1873.01</c:v>
                </c:pt>
                <c:pt idx="2491">
                  <c:v>1873.01</c:v>
                </c:pt>
                <c:pt idx="2492">
                  <c:v>1873.01</c:v>
                </c:pt>
                <c:pt idx="2493">
                  <c:v>1880.972</c:v>
                </c:pt>
                <c:pt idx="2494">
                  <c:v>1880.972</c:v>
                </c:pt>
                <c:pt idx="2495">
                  <c:v>1889.002</c:v>
                </c:pt>
                <c:pt idx="2496">
                  <c:v>1889.002</c:v>
                </c:pt>
                <c:pt idx="2497">
                  <c:v>1897.1010000000001</c:v>
                </c:pt>
                <c:pt idx="2498">
                  <c:v>1897.1010000000001</c:v>
                </c:pt>
                <c:pt idx="2499">
                  <c:v>1897.1010000000001</c:v>
                </c:pt>
                <c:pt idx="2500">
                  <c:v>1905.27</c:v>
                </c:pt>
                <c:pt idx="2501">
                  <c:v>1897.1010000000001</c:v>
                </c:pt>
                <c:pt idx="2502">
                  <c:v>1905.27</c:v>
                </c:pt>
                <c:pt idx="2503">
                  <c:v>1913.509</c:v>
                </c:pt>
                <c:pt idx="2504">
                  <c:v>1913.509</c:v>
                </c:pt>
                <c:pt idx="2505">
                  <c:v>1913.509</c:v>
                </c:pt>
                <c:pt idx="2506">
                  <c:v>1921.82</c:v>
                </c:pt>
                <c:pt idx="2507">
                  <c:v>1913.509</c:v>
                </c:pt>
                <c:pt idx="2508">
                  <c:v>1921.82</c:v>
                </c:pt>
                <c:pt idx="2509">
                  <c:v>1921.82</c:v>
                </c:pt>
                <c:pt idx="2510">
                  <c:v>1921.82</c:v>
                </c:pt>
                <c:pt idx="2511">
                  <c:v>1930.204</c:v>
                </c:pt>
                <c:pt idx="2512">
                  <c:v>1930.204</c:v>
                </c:pt>
                <c:pt idx="2513">
                  <c:v>1930.204</c:v>
                </c:pt>
                <c:pt idx="2514">
                  <c:v>1938.6610000000001</c:v>
                </c:pt>
                <c:pt idx="2515">
                  <c:v>1947.192</c:v>
                </c:pt>
                <c:pt idx="2516">
                  <c:v>1947.192</c:v>
                </c:pt>
                <c:pt idx="2517">
                  <c:v>1938.6610000000001</c:v>
                </c:pt>
                <c:pt idx="2518">
                  <c:v>1947.192</c:v>
                </c:pt>
                <c:pt idx="2519">
                  <c:v>1947.192</c:v>
                </c:pt>
                <c:pt idx="2520">
                  <c:v>1947.192</c:v>
                </c:pt>
                <c:pt idx="2521">
                  <c:v>1955.799</c:v>
                </c:pt>
                <c:pt idx="2522">
                  <c:v>1955.799</c:v>
                </c:pt>
                <c:pt idx="2523">
                  <c:v>1955.799</c:v>
                </c:pt>
                <c:pt idx="2524">
                  <c:v>1955.799</c:v>
                </c:pt>
                <c:pt idx="2525">
                  <c:v>1964.482</c:v>
                </c:pt>
                <c:pt idx="2526">
                  <c:v>1973.2429999999999</c:v>
                </c:pt>
                <c:pt idx="2527">
                  <c:v>1973.2429999999999</c:v>
                </c:pt>
                <c:pt idx="2528">
                  <c:v>1964.482</c:v>
                </c:pt>
                <c:pt idx="2529">
                  <c:v>1973.2429999999999</c:v>
                </c:pt>
                <c:pt idx="2530">
                  <c:v>1973.2429999999999</c:v>
                </c:pt>
                <c:pt idx="2531">
                  <c:v>1982.0820000000001</c:v>
                </c:pt>
                <c:pt idx="2532">
                  <c:v>1982.0820000000001</c:v>
                </c:pt>
                <c:pt idx="2533">
                  <c:v>1982.0820000000001</c:v>
                </c:pt>
                <c:pt idx="2534">
                  <c:v>1991.001</c:v>
                </c:pt>
                <c:pt idx="2535">
                  <c:v>1982.0820000000001</c:v>
                </c:pt>
                <c:pt idx="2536">
                  <c:v>1991.001</c:v>
                </c:pt>
                <c:pt idx="2537">
                  <c:v>1991.001</c:v>
                </c:pt>
                <c:pt idx="2538">
                  <c:v>1991.001</c:v>
                </c:pt>
                <c:pt idx="2539">
                  <c:v>1991.001</c:v>
                </c:pt>
                <c:pt idx="2540">
                  <c:v>2000</c:v>
                </c:pt>
                <c:pt idx="2541">
                  <c:v>2000</c:v>
                </c:pt>
                <c:pt idx="2542">
                  <c:v>2000</c:v>
                </c:pt>
                <c:pt idx="2543">
                  <c:v>2009.0809999999999</c:v>
                </c:pt>
                <c:pt idx="2544">
                  <c:v>2009.0809999999999</c:v>
                </c:pt>
                <c:pt idx="2545">
                  <c:v>2009.0809999999999</c:v>
                </c:pt>
                <c:pt idx="2546">
                  <c:v>2018.2449999999999</c:v>
                </c:pt>
                <c:pt idx="2547">
                  <c:v>2009.0809999999999</c:v>
                </c:pt>
                <c:pt idx="2548">
                  <c:v>2018.2449999999999</c:v>
                </c:pt>
                <c:pt idx="2549">
                  <c:v>2018.2449999999999</c:v>
                </c:pt>
                <c:pt idx="2550">
                  <c:v>2027.4929999999999</c:v>
                </c:pt>
                <c:pt idx="2551">
                  <c:v>2027.4929999999999</c:v>
                </c:pt>
                <c:pt idx="2552">
                  <c:v>2027.4929999999999</c:v>
                </c:pt>
                <c:pt idx="2553">
                  <c:v>2036.826</c:v>
                </c:pt>
                <c:pt idx="2554">
                  <c:v>2027.4929999999999</c:v>
                </c:pt>
                <c:pt idx="2555">
                  <c:v>2036.826</c:v>
                </c:pt>
                <c:pt idx="2556">
                  <c:v>2027.4929999999999</c:v>
                </c:pt>
                <c:pt idx="2557">
                  <c:v>2036.826</c:v>
                </c:pt>
                <c:pt idx="2558">
                  <c:v>2036.826</c:v>
                </c:pt>
                <c:pt idx="2559">
                  <c:v>2046.2449999999999</c:v>
                </c:pt>
                <c:pt idx="2560">
                  <c:v>2046.2449999999999</c:v>
                </c:pt>
                <c:pt idx="2561">
                  <c:v>2046.2449999999999</c:v>
                </c:pt>
                <c:pt idx="2562">
                  <c:v>2046.2449999999999</c:v>
                </c:pt>
                <c:pt idx="2563">
                  <c:v>2065.348</c:v>
                </c:pt>
                <c:pt idx="2564">
                  <c:v>2046.2449999999999</c:v>
                </c:pt>
                <c:pt idx="2565">
                  <c:v>2055.752</c:v>
                </c:pt>
                <c:pt idx="2566">
                  <c:v>2055.752</c:v>
                </c:pt>
                <c:pt idx="2567">
                  <c:v>2055.752</c:v>
                </c:pt>
                <c:pt idx="2568">
                  <c:v>2065.348</c:v>
                </c:pt>
                <c:pt idx="2569">
                  <c:v>2065.348</c:v>
                </c:pt>
                <c:pt idx="2570">
                  <c:v>2065.348</c:v>
                </c:pt>
                <c:pt idx="2571">
                  <c:v>2055.752</c:v>
                </c:pt>
                <c:pt idx="2572">
                  <c:v>2065.348</c:v>
                </c:pt>
                <c:pt idx="2573">
                  <c:v>2065.348</c:v>
                </c:pt>
                <c:pt idx="2574">
                  <c:v>2065.348</c:v>
                </c:pt>
                <c:pt idx="2575">
                  <c:v>2065.348</c:v>
                </c:pt>
                <c:pt idx="2576">
                  <c:v>2075.0329999999999</c:v>
                </c:pt>
                <c:pt idx="2577">
                  <c:v>2084.81</c:v>
                </c:pt>
                <c:pt idx="2578">
                  <c:v>2075.0329999999999</c:v>
                </c:pt>
                <c:pt idx="2579">
                  <c:v>2075.0329999999999</c:v>
                </c:pt>
                <c:pt idx="2580">
                  <c:v>2075.0329999999999</c:v>
                </c:pt>
                <c:pt idx="2581">
                  <c:v>2084.81</c:v>
                </c:pt>
                <c:pt idx="2582">
                  <c:v>2084.81</c:v>
                </c:pt>
                <c:pt idx="2583">
                  <c:v>2094.6799999999998</c:v>
                </c:pt>
                <c:pt idx="2584">
                  <c:v>2094.6799999999998</c:v>
                </c:pt>
                <c:pt idx="2585">
                  <c:v>2084.81</c:v>
                </c:pt>
                <c:pt idx="2586">
                  <c:v>2094.6799999999998</c:v>
                </c:pt>
                <c:pt idx="2587">
                  <c:v>2084.81</c:v>
                </c:pt>
                <c:pt idx="2588">
                  <c:v>2094.6799999999998</c:v>
                </c:pt>
                <c:pt idx="2589">
                  <c:v>2094.6799999999998</c:v>
                </c:pt>
                <c:pt idx="2590">
                  <c:v>2104.643</c:v>
                </c:pt>
                <c:pt idx="2591">
                  <c:v>2104.643</c:v>
                </c:pt>
                <c:pt idx="2592">
                  <c:v>2104.643</c:v>
                </c:pt>
                <c:pt idx="2593">
                  <c:v>2104.643</c:v>
                </c:pt>
                <c:pt idx="2594">
                  <c:v>2084.81</c:v>
                </c:pt>
                <c:pt idx="2595">
                  <c:v>2104.643</c:v>
                </c:pt>
                <c:pt idx="2596">
                  <c:v>2104.643</c:v>
                </c:pt>
                <c:pt idx="2597">
                  <c:v>2114.701</c:v>
                </c:pt>
                <c:pt idx="2598">
                  <c:v>2114.701</c:v>
                </c:pt>
                <c:pt idx="2599">
                  <c:v>2114.701</c:v>
                </c:pt>
                <c:pt idx="2600">
                  <c:v>2114.701</c:v>
                </c:pt>
                <c:pt idx="2601">
                  <c:v>2124.857</c:v>
                </c:pt>
                <c:pt idx="2602">
                  <c:v>2124.857</c:v>
                </c:pt>
                <c:pt idx="2603">
                  <c:v>2124.857</c:v>
                </c:pt>
                <c:pt idx="2604">
                  <c:v>2114.701</c:v>
                </c:pt>
                <c:pt idx="2605">
                  <c:v>2124.857</c:v>
                </c:pt>
                <c:pt idx="2606">
                  <c:v>2124.857</c:v>
                </c:pt>
                <c:pt idx="2607">
                  <c:v>2124.857</c:v>
                </c:pt>
                <c:pt idx="2608">
                  <c:v>2135.11</c:v>
                </c:pt>
                <c:pt idx="2609">
                  <c:v>2124.857</c:v>
                </c:pt>
                <c:pt idx="2610">
                  <c:v>2135.11</c:v>
                </c:pt>
                <c:pt idx="2611">
                  <c:v>2135.11</c:v>
                </c:pt>
                <c:pt idx="2612">
                  <c:v>2135.11</c:v>
                </c:pt>
                <c:pt idx="2613">
                  <c:v>2135.11</c:v>
                </c:pt>
                <c:pt idx="2614">
                  <c:v>2135.11</c:v>
                </c:pt>
                <c:pt idx="2615">
                  <c:v>2135.11</c:v>
                </c:pt>
                <c:pt idx="2616">
                  <c:v>2145.462</c:v>
                </c:pt>
                <c:pt idx="2617">
                  <c:v>2135.11</c:v>
                </c:pt>
                <c:pt idx="2618">
                  <c:v>2135.11</c:v>
                </c:pt>
                <c:pt idx="2619">
                  <c:v>2135.11</c:v>
                </c:pt>
                <c:pt idx="2620">
                  <c:v>2155.9160000000002</c:v>
                </c:pt>
                <c:pt idx="2621">
                  <c:v>2155.9160000000002</c:v>
                </c:pt>
                <c:pt idx="2622">
                  <c:v>2145.462</c:v>
                </c:pt>
                <c:pt idx="2623">
                  <c:v>2155.9160000000002</c:v>
                </c:pt>
                <c:pt idx="2624">
                  <c:v>2155.9160000000002</c:v>
                </c:pt>
                <c:pt idx="2625">
                  <c:v>2155.9160000000002</c:v>
                </c:pt>
                <c:pt idx="2626">
                  <c:v>2145.462</c:v>
                </c:pt>
                <c:pt idx="2627">
                  <c:v>2145.462</c:v>
                </c:pt>
                <c:pt idx="2628">
                  <c:v>2155.9160000000002</c:v>
                </c:pt>
                <c:pt idx="2629">
                  <c:v>2155.9160000000002</c:v>
                </c:pt>
                <c:pt idx="2630">
                  <c:v>2155.9160000000002</c:v>
                </c:pt>
                <c:pt idx="2631">
                  <c:v>2155.9160000000002</c:v>
                </c:pt>
                <c:pt idx="2632">
                  <c:v>2155.9160000000002</c:v>
                </c:pt>
                <c:pt idx="2633">
                  <c:v>2166.4720000000002</c:v>
                </c:pt>
                <c:pt idx="2634">
                  <c:v>2166.4720000000002</c:v>
                </c:pt>
                <c:pt idx="2635">
                  <c:v>2166.4720000000002</c:v>
                </c:pt>
                <c:pt idx="2636">
                  <c:v>2166.4720000000002</c:v>
                </c:pt>
                <c:pt idx="2637">
                  <c:v>2166.4720000000002</c:v>
                </c:pt>
                <c:pt idx="2638">
                  <c:v>2166.4720000000002</c:v>
                </c:pt>
                <c:pt idx="2639">
                  <c:v>2166.4720000000002</c:v>
                </c:pt>
                <c:pt idx="2640">
                  <c:v>2166.4720000000002</c:v>
                </c:pt>
                <c:pt idx="2641">
                  <c:v>2166.4720000000002</c:v>
                </c:pt>
                <c:pt idx="2642">
                  <c:v>2187.8969999999999</c:v>
                </c:pt>
                <c:pt idx="2643">
                  <c:v>2177.1309999999999</c:v>
                </c:pt>
                <c:pt idx="2644">
                  <c:v>2187.8969999999999</c:v>
                </c:pt>
                <c:pt idx="2645">
                  <c:v>2177.1309999999999</c:v>
                </c:pt>
                <c:pt idx="2646">
                  <c:v>2177.1309999999999</c:v>
                </c:pt>
                <c:pt idx="2647">
                  <c:v>2177.1309999999999</c:v>
                </c:pt>
                <c:pt idx="2648">
                  <c:v>2187.8969999999999</c:v>
                </c:pt>
                <c:pt idx="2649">
                  <c:v>2177.1309999999999</c:v>
                </c:pt>
                <c:pt idx="2650">
                  <c:v>2187.8969999999999</c:v>
                </c:pt>
                <c:pt idx="2651">
                  <c:v>2177.1309999999999</c:v>
                </c:pt>
                <c:pt idx="2652">
                  <c:v>2187.8969999999999</c:v>
                </c:pt>
                <c:pt idx="2653">
                  <c:v>2187.8969999999999</c:v>
                </c:pt>
                <c:pt idx="2654">
                  <c:v>2187.8969999999999</c:v>
                </c:pt>
                <c:pt idx="2655">
                  <c:v>2187.8969999999999</c:v>
                </c:pt>
                <c:pt idx="2656">
                  <c:v>2187.8969999999999</c:v>
                </c:pt>
                <c:pt idx="2657">
                  <c:v>2187.8969999999999</c:v>
                </c:pt>
                <c:pt idx="2658">
                  <c:v>2187.8969999999999</c:v>
                </c:pt>
                <c:pt idx="2659">
                  <c:v>2187.8969999999999</c:v>
                </c:pt>
                <c:pt idx="2660">
                  <c:v>2198.7689999999998</c:v>
                </c:pt>
                <c:pt idx="2661">
                  <c:v>2187.8969999999999</c:v>
                </c:pt>
                <c:pt idx="2662">
                  <c:v>2198.7689999999998</c:v>
                </c:pt>
                <c:pt idx="2663">
                  <c:v>2187.8969999999999</c:v>
                </c:pt>
                <c:pt idx="2664">
                  <c:v>2198.7689999999998</c:v>
                </c:pt>
                <c:pt idx="2665">
                  <c:v>2198.7689999999998</c:v>
                </c:pt>
                <c:pt idx="2666">
                  <c:v>2198.7689999999998</c:v>
                </c:pt>
                <c:pt idx="2667">
                  <c:v>2198.7689999999998</c:v>
                </c:pt>
                <c:pt idx="2668">
                  <c:v>2198.7689999999998</c:v>
                </c:pt>
                <c:pt idx="2669">
                  <c:v>2198.7689999999998</c:v>
                </c:pt>
                <c:pt idx="2670">
                  <c:v>2198.7689999999998</c:v>
                </c:pt>
                <c:pt idx="2671">
                  <c:v>2198.7689999999998</c:v>
                </c:pt>
                <c:pt idx="2672">
                  <c:v>2209.7489999999998</c:v>
                </c:pt>
                <c:pt idx="2673">
                  <c:v>2198.7689999999998</c:v>
                </c:pt>
                <c:pt idx="2674">
                  <c:v>2209.7489999999998</c:v>
                </c:pt>
                <c:pt idx="2675">
                  <c:v>2198.7689999999998</c:v>
                </c:pt>
                <c:pt idx="2676">
                  <c:v>2209.7489999999998</c:v>
                </c:pt>
                <c:pt idx="2677">
                  <c:v>2209.7489999999998</c:v>
                </c:pt>
                <c:pt idx="2678">
                  <c:v>2209.7489999999998</c:v>
                </c:pt>
                <c:pt idx="2679">
                  <c:v>2209.7489999999998</c:v>
                </c:pt>
                <c:pt idx="2680">
                  <c:v>2209.7489999999998</c:v>
                </c:pt>
                <c:pt idx="2681">
                  <c:v>2209.7489999999998</c:v>
                </c:pt>
                <c:pt idx="2682">
                  <c:v>2220.84</c:v>
                </c:pt>
                <c:pt idx="2683">
                  <c:v>2220.84</c:v>
                </c:pt>
                <c:pt idx="2684">
                  <c:v>2209.7489999999998</c:v>
                </c:pt>
                <c:pt idx="2685">
                  <c:v>2209.7489999999998</c:v>
                </c:pt>
                <c:pt idx="2686">
                  <c:v>2209.7489999999998</c:v>
                </c:pt>
                <c:pt idx="2687">
                  <c:v>2220.84</c:v>
                </c:pt>
                <c:pt idx="2688">
                  <c:v>2220.84</c:v>
                </c:pt>
                <c:pt idx="2689">
                  <c:v>2220.84</c:v>
                </c:pt>
                <c:pt idx="2690">
                  <c:v>2220.84</c:v>
                </c:pt>
                <c:pt idx="2691">
                  <c:v>2220.84</c:v>
                </c:pt>
                <c:pt idx="2692">
                  <c:v>2209.7489999999998</c:v>
                </c:pt>
                <c:pt idx="2693">
                  <c:v>2220.84</c:v>
                </c:pt>
                <c:pt idx="2694">
                  <c:v>2220.84</c:v>
                </c:pt>
                <c:pt idx="2695">
                  <c:v>2220.84</c:v>
                </c:pt>
                <c:pt idx="2696">
                  <c:v>2220.84</c:v>
                </c:pt>
                <c:pt idx="2697">
                  <c:v>2232.0430000000001</c:v>
                </c:pt>
                <c:pt idx="2698">
                  <c:v>2232.0430000000001</c:v>
                </c:pt>
                <c:pt idx="2699">
                  <c:v>2232.0430000000001</c:v>
                </c:pt>
                <c:pt idx="2700">
                  <c:v>2220.84</c:v>
                </c:pt>
                <c:pt idx="2701">
                  <c:v>2232.0430000000001</c:v>
                </c:pt>
                <c:pt idx="2702">
                  <c:v>2220.84</c:v>
                </c:pt>
                <c:pt idx="2703">
                  <c:v>2220.84</c:v>
                </c:pt>
                <c:pt idx="2704">
                  <c:v>2232.0430000000001</c:v>
                </c:pt>
                <c:pt idx="2705">
                  <c:v>2232.0430000000001</c:v>
                </c:pt>
                <c:pt idx="2706">
                  <c:v>2232.0430000000001</c:v>
                </c:pt>
                <c:pt idx="2707">
                  <c:v>2232.0430000000001</c:v>
                </c:pt>
                <c:pt idx="2708">
                  <c:v>2232.0430000000001</c:v>
                </c:pt>
                <c:pt idx="2709">
                  <c:v>2232.0430000000001</c:v>
                </c:pt>
                <c:pt idx="2710">
                  <c:v>2232.0430000000001</c:v>
                </c:pt>
                <c:pt idx="2711">
                  <c:v>2232.0430000000001</c:v>
                </c:pt>
                <c:pt idx="2712">
                  <c:v>2232.0430000000001</c:v>
                </c:pt>
                <c:pt idx="2713">
                  <c:v>2232.0430000000001</c:v>
                </c:pt>
                <c:pt idx="2714">
                  <c:v>2243.36</c:v>
                </c:pt>
                <c:pt idx="2715">
                  <c:v>2232.0430000000001</c:v>
                </c:pt>
                <c:pt idx="2716">
                  <c:v>2232.0430000000001</c:v>
                </c:pt>
                <c:pt idx="2717">
                  <c:v>2243.36</c:v>
                </c:pt>
                <c:pt idx="2718">
                  <c:v>2232.0430000000001</c:v>
                </c:pt>
                <c:pt idx="2719">
                  <c:v>2243.36</c:v>
                </c:pt>
                <c:pt idx="2720">
                  <c:v>2243.36</c:v>
                </c:pt>
                <c:pt idx="2721">
                  <c:v>2232.0430000000001</c:v>
                </c:pt>
                <c:pt idx="2722">
                  <c:v>2243.36</c:v>
                </c:pt>
                <c:pt idx="2723">
                  <c:v>2243.36</c:v>
                </c:pt>
                <c:pt idx="2724">
                  <c:v>2243.36</c:v>
                </c:pt>
                <c:pt idx="2725">
                  <c:v>2243.36</c:v>
                </c:pt>
                <c:pt idx="2726">
                  <c:v>2243.36</c:v>
                </c:pt>
                <c:pt idx="2727">
                  <c:v>2243.36</c:v>
                </c:pt>
                <c:pt idx="2728">
                  <c:v>2243.36</c:v>
                </c:pt>
                <c:pt idx="2729">
                  <c:v>2243.36</c:v>
                </c:pt>
                <c:pt idx="2730">
                  <c:v>2243.36</c:v>
                </c:pt>
                <c:pt idx="2731">
                  <c:v>2243.36</c:v>
                </c:pt>
                <c:pt idx="2732">
                  <c:v>2254.7910000000002</c:v>
                </c:pt>
                <c:pt idx="2733">
                  <c:v>2254.7910000000002</c:v>
                </c:pt>
                <c:pt idx="2734">
                  <c:v>2243.36</c:v>
                </c:pt>
                <c:pt idx="2735">
                  <c:v>2254.7910000000002</c:v>
                </c:pt>
                <c:pt idx="2736">
                  <c:v>2243.36</c:v>
                </c:pt>
                <c:pt idx="2737">
                  <c:v>2243.36</c:v>
                </c:pt>
                <c:pt idx="2738">
                  <c:v>2254.7910000000002</c:v>
                </c:pt>
                <c:pt idx="2739">
                  <c:v>2254.7910000000002</c:v>
                </c:pt>
                <c:pt idx="2740">
                  <c:v>2254.7910000000002</c:v>
                </c:pt>
                <c:pt idx="2741">
                  <c:v>2254.7910000000002</c:v>
                </c:pt>
                <c:pt idx="2742">
                  <c:v>2243.36</c:v>
                </c:pt>
                <c:pt idx="2743">
                  <c:v>2254.7910000000002</c:v>
                </c:pt>
                <c:pt idx="2744">
                  <c:v>2254.7910000000002</c:v>
                </c:pt>
                <c:pt idx="2745">
                  <c:v>2254.7910000000002</c:v>
                </c:pt>
                <c:pt idx="2746">
                  <c:v>2266.34</c:v>
                </c:pt>
                <c:pt idx="2747">
                  <c:v>2254.7910000000002</c:v>
                </c:pt>
                <c:pt idx="2748">
                  <c:v>2254.7910000000002</c:v>
                </c:pt>
                <c:pt idx="2749">
                  <c:v>2254.7910000000002</c:v>
                </c:pt>
                <c:pt idx="2750">
                  <c:v>2254.7910000000002</c:v>
                </c:pt>
                <c:pt idx="2751">
                  <c:v>2254.7910000000002</c:v>
                </c:pt>
                <c:pt idx="2752">
                  <c:v>2266.34</c:v>
                </c:pt>
                <c:pt idx="2753">
                  <c:v>2266.34</c:v>
                </c:pt>
                <c:pt idx="2754">
                  <c:v>2266.34</c:v>
                </c:pt>
                <c:pt idx="2755">
                  <c:v>2266.34</c:v>
                </c:pt>
                <c:pt idx="2756">
                  <c:v>2254.7910000000002</c:v>
                </c:pt>
                <c:pt idx="2757">
                  <c:v>2266.34</c:v>
                </c:pt>
                <c:pt idx="2758">
                  <c:v>2266.34</c:v>
                </c:pt>
                <c:pt idx="2759">
                  <c:v>2266.34</c:v>
                </c:pt>
                <c:pt idx="2760">
                  <c:v>2266.34</c:v>
                </c:pt>
                <c:pt idx="2761">
                  <c:v>2254.7910000000002</c:v>
                </c:pt>
                <c:pt idx="2762">
                  <c:v>2254.7910000000002</c:v>
                </c:pt>
                <c:pt idx="2763">
                  <c:v>2266.34</c:v>
                </c:pt>
                <c:pt idx="2764">
                  <c:v>2266.34</c:v>
                </c:pt>
                <c:pt idx="2765">
                  <c:v>2266.34</c:v>
                </c:pt>
                <c:pt idx="2766">
                  <c:v>2254.7910000000002</c:v>
                </c:pt>
                <c:pt idx="2767">
                  <c:v>2278.0079999999998</c:v>
                </c:pt>
                <c:pt idx="2768">
                  <c:v>2254.7910000000002</c:v>
                </c:pt>
                <c:pt idx="2769">
                  <c:v>2266.34</c:v>
                </c:pt>
                <c:pt idx="2770">
                  <c:v>2266.34</c:v>
                </c:pt>
                <c:pt idx="2771">
                  <c:v>2266.34</c:v>
                </c:pt>
                <c:pt idx="2772">
                  <c:v>2266.34</c:v>
                </c:pt>
                <c:pt idx="2773">
                  <c:v>2266.34</c:v>
                </c:pt>
                <c:pt idx="2774">
                  <c:v>2266.34</c:v>
                </c:pt>
                <c:pt idx="2775">
                  <c:v>2266.34</c:v>
                </c:pt>
                <c:pt idx="2776">
                  <c:v>2278.0079999999998</c:v>
                </c:pt>
                <c:pt idx="2777">
                  <c:v>2278.0079999999998</c:v>
                </c:pt>
                <c:pt idx="2778">
                  <c:v>2266.34</c:v>
                </c:pt>
                <c:pt idx="2779">
                  <c:v>2266.34</c:v>
                </c:pt>
                <c:pt idx="2780">
                  <c:v>2266.34</c:v>
                </c:pt>
                <c:pt idx="2781">
                  <c:v>2278.0079999999998</c:v>
                </c:pt>
                <c:pt idx="2782">
                  <c:v>2278.0079999999998</c:v>
                </c:pt>
                <c:pt idx="2783">
                  <c:v>2278.0079999999998</c:v>
                </c:pt>
                <c:pt idx="2784">
                  <c:v>2266.34</c:v>
                </c:pt>
                <c:pt idx="2785">
                  <c:v>2278.0079999999998</c:v>
                </c:pt>
                <c:pt idx="2786">
                  <c:v>2278.0079999999998</c:v>
                </c:pt>
                <c:pt idx="2787">
                  <c:v>2278.0079999999998</c:v>
                </c:pt>
                <c:pt idx="2788">
                  <c:v>2278.0079999999998</c:v>
                </c:pt>
                <c:pt idx="2789">
                  <c:v>2278.0079999999998</c:v>
                </c:pt>
                <c:pt idx="2790">
                  <c:v>2278.0079999999998</c:v>
                </c:pt>
                <c:pt idx="2791">
                  <c:v>2278.0079999999998</c:v>
                </c:pt>
                <c:pt idx="2792">
                  <c:v>2278.0079999999998</c:v>
                </c:pt>
                <c:pt idx="2793">
                  <c:v>2278.0079999999998</c:v>
                </c:pt>
                <c:pt idx="2794">
                  <c:v>2278.0079999999998</c:v>
                </c:pt>
                <c:pt idx="2795">
                  <c:v>2289.797</c:v>
                </c:pt>
                <c:pt idx="2796">
                  <c:v>2289.797</c:v>
                </c:pt>
                <c:pt idx="2797">
                  <c:v>2278.0079999999998</c:v>
                </c:pt>
                <c:pt idx="2798">
                  <c:v>2289.797</c:v>
                </c:pt>
                <c:pt idx="2799">
                  <c:v>2278.0079999999998</c:v>
                </c:pt>
                <c:pt idx="2800">
                  <c:v>2278.0079999999998</c:v>
                </c:pt>
                <c:pt idx="2801">
                  <c:v>2278.0079999999998</c:v>
                </c:pt>
                <c:pt idx="2802">
                  <c:v>2278.0079999999998</c:v>
                </c:pt>
                <c:pt idx="2803">
                  <c:v>2289.797</c:v>
                </c:pt>
                <c:pt idx="2804">
                  <c:v>2289.797</c:v>
                </c:pt>
                <c:pt idx="2805">
                  <c:v>2278.0079999999998</c:v>
                </c:pt>
                <c:pt idx="2806">
                  <c:v>2289.797</c:v>
                </c:pt>
                <c:pt idx="2807">
                  <c:v>2289.797</c:v>
                </c:pt>
                <c:pt idx="2808">
                  <c:v>2278.0079999999998</c:v>
                </c:pt>
                <c:pt idx="2809">
                  <c:v>2289.797</c:v>
                </c:pt>
                <c:pt idx="2810">
                  <c:v>2289.797</c:v>
                </c:pt>
                <c:pt idx="2811">
                  <c:v>2278.0079999999998</c:v>
                </c:pt>
                <c:pt idx="2812">
                  <c:v>2289.797</c:v>
                </c:pt>
                <c:pt idx="2813">
                  <c:v>2289.797</c:v>
                </c:pt>
                <c:pt idx="2814">
                  <c:v>2289.797</c:v>
                </c:pt>
                <c:pt idx="2815">
                  <c:v>2289.797</c:v>
                </c:pt>
                <c:pt idx="2816">
                  <c:v>2289.797</c:v>
                </c:pt>
                <c:pt idx="2817">
                  <c:v>2289.797</c:v>
                </c:pt>
                <c:pt idx="2818">
                  <c:v>2289.797</c:v>
                </c:pt>
                <c:pt idx="2819">
                  <c:v>2289.797</c:v>
                </c:pt>
                <c:pt idx="2820">
                  <c:v>2289.797</c:v>
                </c:pt>
                <c:pt idx="2821">
                  <c:v>2301.7080000000001</c:v>
                </c:pt>
                <c:pt idx="2822">
                  <c:v>2289.797</c:v>
                </c:pt>
                <c:pt idx="2823">
                  <c:v>2289.797</c:v>
                </c:pt>
                <c:pt idx="2824">
                  <c:v>2301.7080000000001</c:v>
                </c:pt>
                <c:pt idx="2825">
                  <c:v>2289.797</c:v>
                </c:pt>
                <c:pt idx="2826">
                  <c:v>2301.7080000000001</c:v>
                </c:pt>
                <c:pt idx="2827">
                  <c:v>2301.7080000000001</c:v>
                </c:pt>
                <c:pt idx="2828">
                  <c:v>2289.797</c:v>
                </c:pt>
                <c:pt idx="2829">
                  <c:v>2289.797</c:v>
                </c:pt>
                <c:pt idx="2830">
                  <c:v>2301.7080000000001</c:v>
                </c:pt>
                <c:pt idx="2831">
                  <c:v>2289.797</c:v>
                </c:pt>
                <c:pt idx="2832">
                  <c:v>2301.7080000000001</c:v>
                </c:pt>
                <c:pt idx="2833">
                  <c:v>2289.797</c:v>
                </c:pt>
                <c:pt idx="2834">
                  <c:v>2301.7080000000001</c:v>
                </c:pt>
                <c:pt idx="2835">
                  <c:v>2289.797</c:v>
                </c:pt>
                <c:pt idx="2836">
                  <c:v>2289.797</c:v>
                </c:pt>
                <c:pt idx="2837">
                  <c:v>2301.7080000000001</c:v>
                </c:pt>
                <c:pt idx="2838">
                  <c:v>2301.7080000000001</c:v>
                </c:pt>
                <c:pt idx="2839">
                  <c:v>2301.7080000000001</c:v>
                </c:pt>
                <c:pt idx="2840">
                  <c:v>2301.7080000000001</c:v>
                </c:pt>
                <c:pt idx="2841">
                  <c:v>2301.7080000000001</c:v>
                </c:pt>
                <c:pt idx="2842">
                  <c:v>2301.7080000000001</c:v>
                </c:pt>
                <c:pt idx="2843">
                  <c:v>2301.7080000000001</c:v>
                </c:pt>
                <c:pt idx="2844">
                  <c:v>2301.7080000000001</c:v>
                </c:pt>
                <c:pt idx="2845">
                  <c:v>2301.7080000000001</c:v>
                </c:pt>
                <c:pt idx="2846">
                  <c:v>2301.7080000000001</c:v>
                </c:pt>
                <c:pt idx="2847">
                  <c:v>2301.7080000000001</c:v>
                </c:pt>
                <c:pt idx="2848">
                  <c:v>2301.7080000000001</c:v>
                </c:pt>
                <c:pt idx="2849">
                  <c:v>2301.7080000000001</c:v>
                </c:pt>
                <c:pt idx="2850">
                  <c:v>2301.7080000000001</c:v>
                </c:pt>
                <c:pt idx="2851">
                  <c:v>2301.7080000000001</c:v>
                </c:pt>
                <c:pt idx="2852">
                  <c:v>2301.7080000000001</c:v>
                </c:pt>
                <c:pt idx="2853">
                  <c:v>2301.7080000000001</c:v>
                </c:pt>
                <c:pt idx="2854">
                  <c:v>2301.7080000000001</c:v>
                </c:pt>
                <c:pt idx="2855">
                  <c:v>2301.7080000000001</c:v>
                </c:pt>
                <c:pt idx="2856">
                  <c:v>2301.7080000000001</c:v>
                </c:pt>
                <c:pt idx="2857">
                  <c:v>2313.7440000000001</c:v>
                </c:pt>
                <c:pt idx="2858">
                  <c:v>2301.7080000000001</c:v>
                </c:pt>
                <c:pt idx="2859">
                  <c:v>2301.7080000000001</c:v>
                </c:pt>
                <c:pt idx="2860">
                  <c:v>2313.7440000000001</c:v>
                </c:pt>
                <c:pt idx="2861">
                  <c:v>2313.7440000000001</c:v>
                </c:pt>
                <c:pt idx="2862">
                  <c:v>2313.7440000000001</c:v>
                </c:pt>
                <c:pt idx="2863">
                  <c:v>2313.7440000000001</c:v>
                </c:pt>
                <c:pt idx="2864">
                  <c:v>2313.7440000000001</c:v>
                </c:pt>
                <c:pt idx="2865">
                  <c:v>2313.7440000000001</c:v>
                </c:pt>
                <c:pt idx="2866">
                  <c:v>2301.7080000000001</c:v>
                </c:pt>
                <c:pt idx="2867">
                  <c:v>2313.7440000000001</c:v>
                </c:pt>
                <c:pt idx="2868">
                  <c:v>2313.7440000000001</c:v>
                </c:pt>
                <c:pt idx="2869">
                  <c:v>2325.9059999999999</c:v>
                </c:pt>
                <c:pt idx="2870">
                  <c:v>2301.7080000000001</c:v>
                </c:pt>
                <c:pt idx="2871">
                  <c:v>2313.7440000000001</c:v>
                </c:pt>
                <c:pt idx="2872">
                  <c:v>2313.7440000000001</c:v>
                </c:pt>
                <c:pt idx="2873">
                  <c:v>2313.7440000000001</c:v>
                </c:pt>
                <c:pt idx="2874">
                  <c:v>2313.7440000000001</c:v>
                </c:pt>
                <c:pt idx="2875">
                  <c:v>2325.9059999999999</c:v>
                </c:pt>
                <c:pt idx="2876">
                  <c:v>2313.7440000000001</c:v>
                </c:pt>
                <c:pt idx="2877">
                  <c:v>2313.7440000000001</c:v>
                </c:pt>
                <c:pt idx="2878">
                  <c:v>2313.7440000000001</c:v>
                </c:pt>
                <c:pt idx="2879">
                  <c:v>2313.7440000000001</c:v>
                </c:pt>
                <c:pt idx="2880">
                  <c:v>2313.7440000000001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F89A-48B7-95C1-27D42B588B51}"/>
            </c:ext>
          </c:extLst>
        </c:ser>
        <c:ser>
          <c:idx val="2"/>
          <c:order val="2"/>
          <c:tx>
            <c:v>2.5 mol/l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'K3'!$B$10:$B$2890</c:f>
              <c:numCache>
                <c:formatCode>0.0</c:formatCode>
                <c:ptCount val="2881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  <c:pt idx="21">
                  <c:v>10.5</c:v>
                </c:pt>
                <c:pt idx="22">
                  <c:v>11</c:v>
                </c:pt>
                <c:pt idx="23">
                  <c:v>11.5</c:v>
                </c:pt>
                <c:pt idx="24">
                  <c:v>12</c:v>
                </c:pt>
                <c:pt idx="25">
                  <c:v>12.5</c:v>
                </c:pt>
                <c:pt idx="26">
                  <c:v>13</c:v>
                </c:pt>
                <c:pt idx="27">
                  <c:v>13.5</c:v>
                </c:pt>
                <c:pt idx="28">
                  <c:v>14</c:v>
                </c:pt>
                <c:pt idx="29">
                  <c:v>14.5</c:v>
                </c:pt>
                <c:pt idx="30">
                  <c:v>15</c:v>
                </c:pt>
                <c:pt idx="31">
                  <c:v>15.5</c:v>
                </c:pt>
                <c:pt idx="32">
                  <c:v>16</c:v>
                </c:pt>
                <c:pt idx="33">
                  <c:v>16.5</c:v>
                </c:pt>
                <c:pt idx="34">
                  <c:v>17</c:v>
                </c:pt>
                <c:pt idx="35">
                  <c:v>17.5</c:v>
                </c:pt>
                <c:pt idx="36">
                  <c:v>18</c:v>
                </c:pt>
                <c:pt idx="37">
                  <c:v>18.5</c:v>
                </c:pt>
                <c:pt idx="38">
                  <c:v>19</c:v>
                </c:pt>
                <c:pt idx="39">
                  <c:v>19.5</c:v>
                </c:pt>
                <c:pt idx="40">
                  <c:v>20</c:v>
                </c:pt>
                <c:pt idx="41">
                  <c:v>20.5</c:v>
                </c:pt>
                <c:pt idx="42">
                  <c:v>21</c:v>
                </c:pt>
                <c:pt idx="43">
                  <c:v>21.5</c:v>
                </c:pt>
                <c:pt idx="44">
                  <c:v>22</c:v>
                </c:pt>
                <c:pt idx="45">
                  <c:v>22.5</c:v>
                </c:pt>
                <c:pt idx="46">
                  <c:v>23</c:v>
                </c:pt>
                <c:pt idx="47">
                  <c:v>23.5</c:v>
                </c:pt>
                <c:pt idx="48">
                  <c:v>24</c:v>
                </c:pt>
                <c:pt idx="49">
                  <c:v>24.5</c:v>
                </c:pt>
                <c:pt idx="50">
                  <c:v>25</c:v>
                </c:pt>
                <c:pt idx="51">
                  <c:v>25.5</c:v>
                </c:pt>
                <c:pt idx="52">
                  <c:v>26</c:v>
                </c:pt>
                <c:pt idx="53">
                  <c:v>26.5</c:v>
                </c:pt>
                <c:pt idx="54">
                  <c:v>27</c:v>
                </c:pt>
                <c:pt idx="55">
                  <c:v>27.5</c:v>
                </c:pt>
                <c:pt idx="56">
                  <c:v>28</c:v>
                </c:pt>
                <c:pt idx="57">
                  <c:v>28.5</c:v>
                </c:pt>
                <c:pt idx="58">
                  <c:v>29</c:v>
                </c:pt>
                <c:pt idx="59">
                  <c:v>29.5</c:v>
                </c:pt>
                <c:pt idx="60">
                  <c:v>30</c:v>
                </c:pt>
                <c:pt idx="61">
                  <c:v>30.5</c:v>
                </c:pt>
                <c:pt idx="62">
                  <c:v>31</c:v>
                </c:pt>
                <c:pt idx="63">
                  <c:v>31.5</c:v>
                </c:pt>
                <c:pt idx="64">
                  <c:v>32</c:v>
                </c:pt>
                <c:pt idx="65">
                  <c:v>32.5</c:v>
                </c:pt>
                <c:pt idx="66">
                  <c:v>33</c:v>
                </c:pt>
                <c:pt idx="67">
                  <c:v>33.5</c:v>
                </c:pt>
                <c:pt idx="68">
                  <c:v>34</c:v>
                </c:pt>
                <c:pt idx="69">
                  <c:v>34.5</c:v>
                </c:pt>
                <c:pt idx="70">
                  <c:v>35</c:v>
                </c:pt>
                <c:pt idx="71">
                  <c:v>35.5</c:v>
                </c:pt>
                <c:pt idx="72">
                  <c:v>36</c:v>
                </c:pt>
                <c:pt idx="73">
                  <c:v>36.5</c:v>
                </c:pt>
                <c:pt idx="74">
                  <c:v>37</c:v>
                </c:pt>
                <c:pt idx="75">
                  <c:v>37.5</c:v>
                </c:pt>
                <c:pt idx="76">
                  <c:v>38</c:v>
                </c:pt>
                <c:pt idx="77">
                  <c:v>38.5</c:v>
                </c:pt>
                <c:pt idx="78">
                  <c:v>39</c:v>
                </c:pt>
                <c:pt idx="79">
                  <c:v>39.5</c:v>
                </c:pt>
                <c:pt idx="80">
                  <c:v>40</c:v>
                </c:pt>
                <c:pt idx="81">
                  <c:v>40.5</c:v>
                </c:pt>
                <c:pt idx="82">
                  <c:v>41</c:v>
                </c:pt>
                <c:pt idx="83">
                  <c:v>41.5</c:v>
                </c:pt>
                <c:pt idx="84">
                  <c:v>42</c:v>
                </c:pt>
                <c:pt idx="85">
                  <c:v>42.5</c:v>
                </c:pt>
                <c:pt idx="86">
                  <c:v>43</c:v>
                </c:pt>
                <c:pt idx="87">
                  <c:v>43.5</c:v>
                </c:pt>
                <c:pt idx="88">
                  <c:v>44</c:v>
                </c:pt>
                <c:pt idx="89">
                  <c:v>44.5</c:v>
                </c:pt>
                <c:pt idx="90">
                  <c:v>45</c:v>
                </c:pt>
                <c:pt idx="91">
                  <c:v>45.5</c:v>
                </c:pt>
                <c:pt idx="92">
                  <c:v>46</c:v>
                </c:pt>
                <c:pt idx="93">
                  <c:v>46.5</c:v>
                </c:pt>
                <c:pt idx="94">
                  <c:v>47</c:v>
                </c:pt>
                <c:pt idx="95">
                  <c:v>47.5</c:v>
                </c:pt>
                <c:pt idx="96">
                  <c:v>48</c:v>
                </c:pt>
                <c:pt idx="97">
                  <c:v>48.5</c:v>
                </c:pt>
                <c:pt idx="98">
                  <c:v>49</c:v>
                </c:pt>
                <c:pt idx="99">
                  <c:v>49.5</c:v>
                </c:pt>
                <c:pt idx="100">
                  <c:v>50</c:v>
                </c:pt>
                <c:pt idx="101">
                  <c:v>50.5</c:v>
                </c:pt>
                <c:pt idx="102">
                  <c:v>51</c:v>
                </c:pt>
                <c:pt idx="103">
                  <c:v>51.5</c:v>
                </c:pt>
                <c:pt idx="104">
                  <c:v>52</c:v>
                </c:pt>
                <c:pt idx="105">
                  <c:v>52.5</c:v>
                </c:pt>
                <c:pt idx="106">
                  <c:v>53</c:v>
                </c:pt>
                <c:pt idx="107">
                  <c:v>53.5</c:v>
                </c:pt>
                <c:pt idx="108">
                  <c:v>54</c:v>
                </c:pt>
                <c:pt idx="109">
                  <c:v>54.5</c:v>
                </c:pt>
                <c:pt idx="110">
                  <c:v>55</c:v>
                </c:pt>
                <c:pt idx="111">
                  <c:v>55.5</c:v>
                </c:pt>
                <c:pt idx="112">
                  <c:v>56</c:v>
                </c:pt>
                <c:pt idx="113">
                  <c:v>56.5</c:v>
                </c:pt>
                <c:pt idx="114">
                  <c:v>57</c:v>
                </c:pt>
                <c:pt idx="115">
                  <c:v>57.5</c:v>
                </c:pt>
                <c:pt idx="116">
                  <c:v>58</c:v>
                </c:pt>
                <c:pt idx="117">
                  <c:v>58.5</c:v>
                </c:pt>
                <c:pt idx="118">
                  <c:v>59</c:v>
                </c:pt>
                <c:pt idx="119">
                  <c:v>59.5</c:v>
                </c:pt>
                <c:pt idx="120">
                  <c:v>60</c:v>
                </c:pt>
                <c:pt idx="121">
                  <c:v>60.5</c:v>
                </c:pt>
                <c:pt idx="122">
                  <c:v>61</c:v>
                </c:pt>
                <c:pt idx="123">
                  <c:v>61.5</c:v>
                </c:pt>
                <c:pt idx="124">
                  <c:v>62</c:v>
                </c:pt>
                <c:pt idx="125">
                  <c:v>62.5</c:v>
                </c:pt>
                <c:pt idx="126">
                  <c:v>63</c:v>
                </c:pt>
                <c:pt idx="127">
                  <c:v>63.5</c:v>
                </c:pt>
                <c:pt idx="128">
                  <c:v>64</c:v>
                </c:pt>
                <c:pt idx="129">
                  <c:v>64.5</c:v>
                </c:pt>
                <c:pt idx="130">
                  <c:v>65</c:v>
                </c:pt>
                <c:pt idx="131">
                  <c:v>65.5</c:v>
                </c:pt>
                <c:pt idx="132">
                  <c:v>66</c:v>
                </c:pt>
                <c:pt idx="133">
                  <c:v>66.5</c:v>
                </c:pt>
                <c:pt idx="134">
                  <c:v>67</c:v>
                </c:pt>
                <c:pt idx="135">
                  <c:v>67.5</c:v>
                </c:pt>
                <c:pt idx="136">
                  <c:v>68</c:v>
                </c:pt>
                <c:pt idx="137">
                  <c:v>68.5</c:v>
                </c:pt>
                <c:pt idx="138">
                  <c:v>69</c:v>
                </c:pt>
                <c:pt idx="139">
                  <c:v>69.5</c:v>
                </c:pt>
                <c:pt idx="140">
                  <c:v>70</c:v>
                </c:pt>
                <c:pt idx="141">
                  <c:v>70.5</c:v>
                </c:pt>
                <c:pt idx="142">
                  <c:v>71</c:v>
                </c:pt>
                <c:pt idx="143">
                  <c:v>71.5</c:v>
                </c:pt>
                <c:pt idx="144">
                  <c:v>72</c:v>
                </c:pt>
                <c:pt idx="145">
                  <c:v>72.5</c:v>
                </c:pt>
                <c:pt idx="146">
                  <c:v>73</c:v>
                </c:pt>
                <c:pt idx="147">
                  <c:v>73.5</c:v>
                </c:pt>
                <c:pt idx="148">
                  <c:v>74</c:v>
                </c:pt>
                <c:pt idx="149">
                  <c:v>74.5</c:v>
                </c:pt>
                <c:pt idx="150">
                  <c:v>75</c:v>
                </c:pt>
                <c:pt idx="151">
                  <c:v>75.5</c:v>
                </c:pt>
                <c:pt idx="152">
                  <c:v>76</c:v>
                </c:pt>
                <c:pt idx="153">
                  <c:v>76.5</c:v>
                </c:pt>
                <c:pt idx="154">
                  <c:v>77</c:v>
                </c:pt>
                <c:pt idx="155">
                  <c:v>77.5</c:v>
                </c:pt>
                <c:pt idx="156">
                  <c:v>78</c:v>
                </c:pt>
                <c:pt idx="157">
                  <c:v>78.5</c:v>
                </c:pt>
                <c:pt idx="158">
                  <c:v>79</c:v>
                </c:pt>
                <c:pt idx="159">
                  <c:v>79.5</c:v>
                </c:pt>
                <c:pt idx="160">
                  <c:v>80</c:v>
                </c:pt>
                <c:pt idx="161">
                  <c:v>80.5</c:v>
                </c:pt>
                <c:pt idx="162">
                  <c:v>81</c:v>
                </c:pt>
                <c:pt idx="163">
                  <c:v>81.5</c:v>
                </c:pt>
                <c:pt idx="164">
                  <c:v>82</c:v>
                </c:pt>
                <c:pt idx="165">
                  <c:v>82.5</c:v>
                </c:pt>
                <c:pt idx="166">
                  <c:v>83</c:v>
                </c:pt>
                <c:pt idx="167">
                  <c:v>83.5</c:v>
                </c:pt>
                <c:pt idx="168">
                  <c:v>84</c:v>
                </c:pt>
                <c:pt idx="169">
                  <c:v>84.5</c:v>
                </c:pt>
                <c:pt idx="170">
                  <c:v>85</c:v>
                </c:pt>
                <c:pt idx="171">
                  <c:v>85.5</c:v>
                </c:pt>
                <c:pt idx="172">
                  <c:v>86</c:v>
                </c:pt>
                <c:pt idx="173">
                  <c:v>86.5</c:v>
                </c:pt>
                <c:pt idx="174">
                  <c:v>87</c:v>
                </c:pt>
                <c:pt idx="175">
                  <c:v>87.5</c:v>
                </c:pt>
                <c:pt idx="176">
                  <c:v>88</c:v>
                </c:pt>
                <c:pt idx="177">
                  <c:v>88.5</c:v>
                </c:pt>
                <c:pt idx="178">
                  <c:v>89</c:v>
                </c:pt>
                <c:pt idx="179">
                  <c:v>89.5</c:v>
                </c:pt>
                <c:pt idx="180">
                  <c:v>90</c:v>
                </c:pt>
                <c:pt idx="181">
                  <c:v>90.5</c:v>
                </c:pt>
                <c:pt idx="182">
                  <c:v>91</c:v>
                </c:pt>
                <c:pt idx="183">
                  <c:v>91.5</c:v>
                </c:pt>
                <c:pt idx="184">
                  <c:v>92</c:v>
                </c:pt>
                <c:pt idx="185">
                  <c:v>92.5</c:v>
                </c:pt>
                <c:pt idx="186">
                  <c:v>93</c:v>
                </c:pt>
                <c:pt idx="187">
                  <c:v>93.5</c:v>
                </c:pt>
                <c:pt idx="188">
                  <c:v>94</c:v>
                </c:pt>
                <c:pt idx="189">
                  <c:v>94.5</c:v>
                </c:pt>
                <c:pt idx="190">
                  <c:v>95</c:v>
                </c:pt>
                <c:pt idx="191">
                  <c:v>95.5</c:v>
                </c:pt>
                <c:pt idx="192">
                  <c:v>96</c:v>
                </c:pt>
                <c:pt idx="193">
                  <c:v>96.5</c:v>
                </c:pt>
                <c:pt idx="194">
                  <c:v>97</c:v>
                </c:pt>
                <c:pt idx="195">
                  <c:v>97.5</c:v>
                </c:pt>
                <c:pt idx="196">
                  <c:v>98</c:v>
                </c:pt>
                <c:pt idx="197">
                  <c:v>98.5</c:v>
                </c:pt>
                <c:pt idx="198">
                  <c:v>99</c:v>
                </c:pt>
                <c:pt idx="199">
                  <c:v>99.5</c:v>
                </c:pt>
                <c:pt idx="200">
                  <c:v>100</c:v>
                </c:pt>
                <c:pt idx="201">
                  <c:v>100.5</c:v>
                </c:pt>
                <c:pt idx="202">
                  <c:v>101</c:v>
                </c:pt>
                <c:pt idx="203">
                  <c:v>101.5</c:v>
                </c:pt>
                <c:pt idx="204">
                  <c:v>102</c:v>
                </c:pt>
                <c:pt idx="205">
                  <c:v>102.5</c:v>
                </c:pt>
                <c:pt idx="206">
                  <c:v>103</c:v>
                </c:pt>
                <c:pt idx="207">
                  <c:v>103.5</c:v>
                </c:pt>
                <c:pt idx="208">
                  <c:v>104</c:v>
                </c:pt>
                <c:pt idx="209">
                  <c:v>104.5</c:v>
                </c:pt>
                <c:pt idx="210">
                  <c:v>105</c:v>
                </c:pt>
                <c:pt idx="211">
                  <c:v>105.5</c:v>
                </c:pt>
                <c:pt idx="212">
                  <c:v>106</c:v>
                </c:pt>
                <c:pt idx="213">
                  <c:v>106.5</c:v>
                </c:pt>
                <c:pt idx="214">
                  <c:v>107</c:v>
                </c:pt>
                <c:pt idx="215">
                  <c:v>107.5</c:v>
                </c:pt>
                <c:pt idx="216">
                  <c:v>108</c:v>
                </c:pt>
                <c:pt idx="217">
                  <c:v>108.5</c:v>
                </c:pt>
                <c:pt idx="218">
                  <c:v>109</c:v>
                </c:pt>
                <c:pt idx="219">
                  <c:v>109.5</c:v>
                </c:pt>
                <c:pt idx="220">
                  <c:v>110</c:v>
                </c:pt>
                <c:pt idx="221">
                  <c:v>110.5</c:v>
                </c:pt>
                <c:pt idx="222">
                  <c:v>111</c:v>
                </c:pt>
                <c:pt idx="223">
                  <c:v>111.5</c:v>
                </c:pt>
                <c:pt idx="224">
                  <c:v>112</c:v>
                </c:pt>
                <c:pt idx="225">
                  <c:v>112.5</c:v>
                </c:pt>
                <c:pt idx="226">
                  <c:v>113</c:v>
                </c:pt>
                <c:pt idx="227">
                  <c:v>113.5</c:v>
                </c:pt>
                <c:pt idx="228">
                  <c:v>114</c:v>
                </c:pt>
                <c:pt idx="229">
                  <c:v>114.5</c:v>
                </c:pt>
                <c:pt idx="230">
                  <c:v>115</c:v>
                </c:pt>
                <c:pt idx="231">
                  <c:v>115.5</c:v>
                </c:pt>
                <c:pt idx="232">
                  <c:v>116</c:v>
                </c:pt>
                <c:pt idx="233">
                  <c:v>116.5</c:v>
                </c:pt>
                <c:pt idx="234">
                  <c:v>117</c:v>
                </c:pt>
                <c:pt idx="235">
                  <c:v>117.5</c:v>
                </c:pt>
                <c:pt idx="236">
                  <c:v>118</c:v>
                </c:pt>
                <c:pt idx="237">
                  <c:v>118.5</c:v>
                </c:pt>
                <c:pt idx="238">
                  <c:v>119</c:v>
                </c:pt>
                <c:pt idx="239">
                  <c:v>119.5</c:v>
                </c:pt>
                <c:pt idx="240">
                  <c:v>120</c:v>
                </c:pt>
                <c:pt idx="241">
                  <c:v>120.5</c:v>
                </c:pt>
                <c:pt idx="242">
                  <c:v>121</c:v>
                </c:pt>
                <c:pt idx="243">
                  <c:v>121.5</c:v>
                </c:pt>
                <c:pt idx="244">
                  <c:v>122</c:v>
                </c:pt>
                <c:pt idx="245">
                  <c:v>122.5</c:v>
                </c:pt>
                <c:pt idx="246">
                  <c:v>123</c:v>
                </c:pt>
                <c:pt idx="247">
                  <c:v>123.5</c:v>
                </c:pt>
                <c:pt idx="248">
                  <c:v>124</c:v>
                </c:pt>
                <c:pt idx="249">
                  <c:v>124.5</c:v>
                </c:pt>
                <c:pt idx="250">
                  <c:v>125</c:v>
                </c:pt>
                <c:pt idx="251">
                  <c:v>125.5</c:v>
                </c:pt>
                <c:pt idx="252">
                  <c:v>126</c:v>
                </c:pt>
                <c:pt idx="253">
                  <c:v>126.5</c:v>
                </c:pt>
                <c:pt idx="254">
                  <c:v>127</c:v>
                </c:pt>
                <c:pt idx="255">
                  <c:v>127.5</c:v>
                </c:pt>
                <c:pt idx="256">
                  <c:v>128</c:v>
                </c:pt>
                <c:pt idx="257">
                  <c:v>128.5</c:v>
                </c:pt>
                <c:pt idx="258">
                  <c:v>129</c:v>
                </c:pt>
                <c:pt idx="259">
                  <c:v>129.5</c:v>
                </c:pt>
                <c:pt idx="260">
                  <c:v>130</c:v>
                </c:pt>
                <c:pt idx="261">
                  <c:v>130.5</c:v>
                </c:pt>
                <c:pt idx="262">
                  <c:v>131</c:v>
                </c:pt>
                <c:pt idx="263">
                  <c:v>131.5</c:v>
                </c:pt>
                <c:pt idx="264">
                  <c:v>132</c:v>
                </c:pt>
                <c:pt idx="265">
                  <c:v>132.5</c:v>
                </c:pt>
                <c:pt idx="266">
                  <c:v>133</c:v>
                </c:pt>
                <c:pt idx="267">
                  <c:v>133.5</c:v>
                </c:pt>
                <c:pt idx="268">
                  <c:v>134</c:v>
                </c:pt>
                <c:pt idx="269">
                  <c:v>134.5</c:v>
                </c:pt>
                <c:pt idx="270">
                  <c:v>135</c:v>
                </c:pt>
                <c:pt idx="271">
                  <c:v>135.5</c:v>
                </c:pt>
                <c:pt idx="272">
                  <c:v>136</c:v>
                </c:pt>
                <c:pt idx="273">
                  <c:v>136.5</c:v>
                </c:pt>
                <c:pt idx="274">
                  <c:v>137</c:v>
                </c:pt>
                <c:pt idx="275">
                  <c:v>137.5</c:v>
                </c:pt>
                <c:pt idx="276">
                  <c:v>138</c:v>
                </c:pt>
                <c:pt idx="277">
                  <c:v>138.5</c:v>
                </c:pt>
                <c:pt idx="278">
                  <c:v>139</c:v>
                </c:pt>
                <c:pt idx="279">
                  <c:v>139.5</c:v>
                </c:pt>
                <c:pt idx="280">
                  <c:v>140</c:v>
                </c:pt>
                <c:pt idx="281">
                  <c:v>140.5</c:v>
                </c:pt>
                <c:pt idx="282">
                  <c:v>141</c:v>
                </c:pt>
                <c:pt idx="283">
                  <c:v>141.5</c:v>
                </c:pt>
                <c:pt idx="284">
                  <c:v>142</c:v>
                </c:pt>
                <c:pt idx="285">
                  <c:v>142.5</c:v>
                </c:pt>
                <c:pt idx="286">
                  <c:v>143</c:v>
                </c:pt>
                <c:pt idx="287">
                  <c:v>143.5</c:v>
                </c:pt>
                <c:pt idx="288">
                  <c:v>144</c:v>
                </c:pt>
                <c:pt idx="289">
                  <c:v>144.5</c:v>
                </c:pt>
                <c:pt idx="290">
                  <c:v>145</c:v>
                </c:pt>
                <c:pt idx="291">
                  <c:v>145.5</c:v>
                </c:pt>
                <c:pt idx="292">
                  <c:v>146</c:v>
                </c:pt>
                <c:pt idx="293">
                  <c:v>146.5</c:v>
                </c:pt>
                <c:pt idx="294">
                  <c:v>147</c:v>
                </c:pt>
                <c:pt idx="295">
                  <c:v>147.5</c:v>
                </c:pt>
                <c:pt idx="296">
                  <c:v>148</c:v>
                </c:pt>
                <c:pt idx="297">
                  <c:v>148.5</c:v>
                </c:pt>
                <c:pt idx="298">
                  <c:v>149</c:v>
                </c:pt>
                <c:pt idx="299">
                  <c:v>149.5</c:v>
                </c:pt>
                <c:pt idx="300">
                  <c:v>150</c:v>
                </c:pt>
                <c:pt idx="301">
                  <c:v>150.5</c:v>
                </c:pt>
                <c:pt idx="302">
                  <c:v>151</c:v>
                </c:pt>
                <c:pt idx="303">
                  <c:v>151.5</c:v>
                </c:pt>
                <c:pt idx="304">
                  <c:v>152</c:v>
                </c:pt>
                <c:pt idx="305">
                  <c:v>152.5</c:v>
                </c:pt>
                <c:pt idx="306">
                  <c:v>153</c:v>
                </c:pt>
                <c:pt idx="307">
                  <c:v>153.5</c:v>
                </c:pt>
                <c:pt idx="308">
                  <c:v>154</c:v>
                </c:pt>
                <c:pt idx="309">
                  <c:v>154.5</c:v>
                </c:pt>
                <c:pt idx="310">
                  <c:v>155</c:v>
                </c:pt>
                <c:pt idx="311">
                  <c:v>155.5</c:v>
                </c:pt>
                <c:pt idx="312">
                  <c:v>156</c:v>
                </c:pt>
                <c:pt idx="313">
                  <c:v>156.5</c:v>
                </c:pt>
                <c:pt idx="314">
                  <c:v>157</c:v>
                </c:pt>
                <c:pt idx="315">
                  <c:v>157.5</c:v>
                </c:pt>
                <c:pt idx="316">
                  <c:v>158</c:v>
                </c:pt>
                <c:pt idx="317">
                  <c:v>158.5</c:v>
                </c:pt>
                <c:pt idx="318">
                  <c:v>159</c:v>
                </c:pt>
                <c:pt idx="319">
                  <c:v>159.5</c:v>
                </c:pt>
                <c:pt idx="320">
                  <c:v>160</c:v>
                </c:pt>
                <c:pt idx="321">
                  <c:v>160.5</c:v>
                </c:pt>
                <c:pt idx="322">
                  <c:v>161</c:v>
                </c:pt>
                <c:pt idx="323">
                  <c:v>161.5</c:v>
                </c:pt>
                <c:pt idx="324">
                  <c:v>162</c:v>
                </c:pt>
                <c:pt idx="325">
                  <c:v>162.5</c:v>
                </c:pt>
                <c:pt idx="326">
                  <c:v>163</c:v>
                </c:pt>
                <c:pt idx="327">
                  <c:v>163.5</c:v>
                </c:pt>
                <c:pt idx="328">
                  <c:v>164</c:v>
                </c:pt>
                <c:pt idx="329">
                  <c:v>164.5</c:v>
                </c:pt>
                <c:pt idx="330">
                  <c:v>165</c:v>
                </c:pt>
                <c:pt idx="331">
                  <c:v>165.5</c:v>
                </c:pt>
                <c:pt idx="332">
                  <c:v>166</c:v>
                </c:pt>
                <c:pt idx="333">
                  <c:v>166.5</c:v>
                </c:pt>
                <c:pt idx="334">
                  <c:v>167</c:v>
                </c:pt>
                <c:pt idx="335">
                  <c:v>167.5</c:v>
                </c:pt>
                <c:pt idx="336">
                  <c:v>168</c:v>
                </c:pt>
                <c:pt idx="337">
                  <c:v>168.5</c:v>
                </c:pt>
                <c:pt idx="338">
                  <c:v>169</c:v>
                </c:pt>
                <c:pt idx="339">
                  <c:v>169.5</c:v>
                </c:pt>
                <c:pt idx="340">
                  <c:v>170</c:v>
                </c:pt>
                <c:pt idx="341">
                  <c:v>170.5</c:v>
                </c:pt>
                <c:pt idx="342">
                  <c:v>171</c:v>
                </c:pt>
                <c:pt idx="343">
                  <c:v>171.5</c:v>
                </c:pt>
                <c:pt idx="344">
                  <c:v>172</c:v>
                </c:pt>
                <c:pt idx="345">
                  <c:v>172.5</c:v>
                </c:pt>
                <c:pt idx="346">
                  <c:v>173</c:v>
                </c:pt>
                <c:pt idx="347">
                  <c:v>173.5</c:v>
                </c:pt>
                <c:pt idx="348">
                  <c:v>174</c:v>
                </c:pt>
                <c:pt idx="349">
                  <c:v>174.5</c:v>
                </c:pt>
                <c:pt idx="350">
                  <c:v>175</c:v>
                </c:pt>
                <c:pt idx="351">
                  <c:v>175.5</c:v>
                </c:pt>
                <c:pt idx="352">
                  <c:v>176</c:v>
                </c:pt>
                <c:pt idx="353">
                  <c:v>176.5</c:v>
                </c:pt>
                <c:pt idx="354">
                  <c:v>177</c:v>
                </c:pt>
                <c:pt idx="355">
                  <c:v>177.5</c:v>
                </c:pt>
                <c:pt idx="356">
                  <c:v>178</c:v>
                </c:pt>
                <c:pt idx="357">
                  <c:v>178.5</c:v>
                </c:pt>
                <c:pt idx="358">
                  <c:v>179</c:v>
                </c:pt>
                <c:pt idx="359">
                  <c:v>179.5</c:v>
                </c:pt>
                <c:pt idx="360">
                  <c:v>180</c:v>
                </c:pt>
                <c:pt idx="361">
                  <c:v>180.5</c:v>
                </c:pt>
                <c:pt idx="362">
                  <c:v>181</c:v>
                </c:pt>
                <c:pt idx="363">
                  <c:v>181.5</c:v>
                </c:pt>
                <c:pt idx="364">
                  <c:v>182</c:v>
                </c:pt>
                <c:pt idx="365">
                  <c:v>182.5</c:v>
                </c:pt>
                <c:pt idx="366">
                  <c:v>183</c:v>
                </c:pt>
                <c:pt idx="367">
                  <c:v>183.5</c:v>
                </c:pt>
                <c:pt idx="368">
                  <c:v>184</c:v>
                </c:pt>
                <c:pt idx="369">
                  <c:v>184.5</c:v>
                </c:pt>
                <c:pt idx="370">
                  <c:v>185</c:v>
                </c:pt>
                <c:pt idx="371">
                  <c:v>185.5</c:v>
                </c:pt>
                <c:pt idx="372">
                  <c:v>186</c:v>
                </c:pt>
                <c:pt idx="373">
                  <c:v>186.5</c:v>
                </c:pt>
                <c:pt idx="374">
                  <c:v>187</c:v>
                </c:pt>
                <c:pt idx="375">
                  <c:v>187.5</c:v>
                </c:pt>
                <c:pt idx="376">
                  <c:v>188</c:v>
                </c:pt>
                <c:pt idx="377">
                  <c:v>188.5</c:v>
                </c:pt>
                <c:pt idx="378">
                  <c:v>189</c:v>
                </c:pt>
                <c:pt idx="379">
                  <c:v>189.5</c:v>
                </c:pt>
                <c:pt idx="380">
                  <c:v>190</c:v>
                </c:pt>
                <c:pt idx="381">
                  <c:v>190.5</c:v>
                </c:pt>
                <c:pt idx="382">
                  <c:v>191</c:v>
                </c:pt>
                <c:pt idx="383">
                  <c:v>191.5</c:v>
                </c:pt>
                <c:pt idx="384">
                  <c:v>192</c:v>
                </c:pt>
                <c:pt idx="385">
                  <c:v>192.5</c:v>
                </c:pt>
                <c:pt idx="386">
                  <c:v>193</c:v>
                </c:pt>
                <c:pt idx="387">
                  <c:v>193.5</c:v>
                </c:pt>
                <c:pt idx="388">
                  <c:v>194</c:v>
                </c:pt>
                <c:pt idx="389">
                  <c:v>194.5</c:v>
                </c:pt>
                <c:pt idx="390">
                  <c:v>195</c:v>
                </c:pt>
                <c:pt idx="391">
                  <c:v>195.5</c:v>
                </c:pt>
                <c:pt idx="392">
                  <c:v>196</c:v>
                </c:pt>
                <c:pt idx="393">
                  <c:v>196.5</c:v>
                </c:pt>
                <c:pt idx="394">
                  <c:v>197</c:v>
                </c:pt>
                <c:pt idx="395">
                  <c:v>197.5</c:v>
                </c:pt>
                <c:pt idx="396">
                  <c:v>198</c:v>
                </c:pt>
                <c:pt idx="397">
                  <c:v>198.5</c:v>
                </c:pt>
                <c:pt idx="398">
                  <c:v>199</c:v>
                </c:pt>
                <c:pt idx="399">
                  <c:v>199.5</c:v>
                </c:pt>
                <c:pt idx="400">
                  <c:v>200</c:v>
                </c:pt>
                <c:pt idx="401">
                  <c:v>200.5</c:v>
                </c:pt>
                <c:pt idx="402">
                  <c:v>201</c:v>
                </c:pt>
                <c:pt idx="403">
                  <c:v>201.5</c:v>
                </c:pt>
                <c:pt idx="404">
                  <c:v>202</c:v>
                </c:pt>
                <c:pt idx="405">
                  <c:v>202.5</c:v>
                </c:pt>
                <c:pt idx="406">
                  <c:v>203</c:v>
                </c:pt>
                <c:pt idx="407">
                  <c:v>203.5</c:v>
                </c:pt>
                <c:pt idx="408">
                  <c:v>204</c:v>
                </c:pt>
                <c:pt idx="409">
                  <c:v>204.5</c:v>
                </c:pt>
                <c:pt idx="410">
                  <c:v>205</c:v>
                </c:pt>
                <c:pt idx="411">
                  <c:v>205.5</c:v>
                </c:pt>
                <c:pt idx="412">
                  <c:v>206</c:v>
                </c:pt>
                <c:pt idx="413">
                  <c:v>206.5</c:v>
                </c:pt>
                <c:pt idx="414">
                  <c:v>207</c:v>
                </c:pt>
                <c:pt idx="415">
                  <c:v>207.5</c:v>
                </c:pt>
                <c:pt idx="416">
                  <c:v>208</c:v>
                </c:pt>
                <c:pt idx="417">
                  <c:v>208.5</c:v>
                </c:pt>
                <c:pt idx="418">
                  <c:v>209</c:v>
                </c:pt>
                <c:pt idx="419">
                  <c:v>209.5</c:v>
                </c:pt>
                <c:pt idx="420">
                  <c:v>210</c:v>
                </c:pt>
                <c:pt idx="421">
                  <c:v>210.5</c:v>
                </c:pt>
                <c:pt idx="422">
                  <c:v>211</c:v>
                </c:pt>
                <c:pt idx="423">
                  <c:v>211.5</c:v>
                </c:pt>
                <c:pt idx="424">
                  <c:v>212</c:v>
                </c:pt>
                <c:pt idx="425">
                  <c:v>212.5</c:v>
                </c:pt>
                <c:pt idx="426">
                  <c:v>213</c:v>
                </c:pt>
                <c:pt idx="427">
                  <c:v>213.5</c:v>
                </c:pt>
                <c:pt idx="428">
                  <c:v>214</c:v>
                </c:pt>
                <c:pt idx="429">
                  <c:v>214.5</c:v>
                </c:pt>
                <c:pt idx="430">
                  <c:v>215</c:v>
                </c:pt>
                <c:pt idx="431">
                  <c:v>215.5</c:v>
                </c:pt>
                <c:pt idx="432">
                  <c:v>216</c:v>
                </c:pt>
                <c:pt idx="433">
                  <c:v>216.5</c:v>
                </c:pt>
                <c:pt idx="434">
                  <c:v>217</c:v>
                </c:pt>
                <c:pt idx="435">
                  <c:v>217.5</c:v>
                </c:pt>
                <c:pt idx="436">
                  <c:v>218</c:v>
                </c:pt>
                <c:pt idx="437">
                  <c:v>218.5</c:v>
                </c:pt>
                <c:pt idx="438">
                  <c:v>219</c:v>
                </c:pt>
                <c:pt idx="439">
                  <c:v>219.5</c:v>
                </c:pt>
                <c:pt idx="440">
                  <c:v>220</c:v>
                </c:pt>
                <c:pt idx="441">
                  <c:v>220.5</c:v>
                </c:pt>
                <c:pt idx="442">
                  <c:v>221</c:v>
                </c:pt>
                <c:pt idx="443">
                  <c:v>221.5</c:v>
                </c:pt>
                <c:pt idx="444">
                  <c:v>222</c:v>
                </c:pt>
                <c:pt idx="445">
                  <c:v>222.5</c:v>
                </c:pt>
                <c:pt idx="446">
                  <c:v>223</c:v>
                </c:pt>
                <c:pt idx="447">
                  <c:v>223.5</c:v>
                </c:pt>
                <c:pt idx="448">
                  <c:v>224</c:v>
                </c:pt>
                <c:pt idx="449">
                  <c:v>224.5</c:v>
                </c:pt>
                <c:pt idx="450">
                  <c:v>225</c:v>
                </c:pt>
                <c:pt idx="451">
                  <c:v>225.5</c:v>
                </c:pt>
                <c:pt idx="452">
                  <c:v>226</c:v>
                </c:pt>
                <c:pt idx="453">
                  <c:v>226.5</c:v>
                </c:pt>
                <c:pt idx="454">
                  <c:v>227</c:v>
                </c:pt>
                <c:pt idx="455">
                  <c:v>227.5</c:v>
                </c:pt>
                <c:pt idx="456">
                  <c:v>228</c:v>
                </c:pt>
                <c:pt idx="457">
                  <c:v>228.5</c:v>
                </c:pt>
                <c:pt idx="458">
                  <c:v>229</c:v>
                </c:pt>
                <c:pt idx="459">
                  <c:v>229.5</c:v>
                </c:pt>
                <c:pt idx="460">
                  <c:v>230</c:v>
                </c:pt>
                <c:pt idx="461">
                  <c:v>230.5</c:v>
                </c:pt>
                <c:pt idx="462">
                  <c:v>231</c:v>
                </c:pt>
                <c:pt idx="463">
                  <c:v>231.5</c:v>
                </c:pt>
                <c:pt idx="464">
                  <c:v>232</c:v>
                </c:pt>
                <c:pt idx="465">
                  <c:v>232.5</c:v>
                </c:pt>
                <c:pt idx="466">
                  <c:v>233</c:v>
                </c:pt>
                <c:pt idx="467">
                  <c:v>233.5</c:v>
                </c:pt>
                <c:pt idx="468">
                  <c:v>234</c:v>
                </c:pt>
                <c:pt idx="469">
                  <c:v>234.5</c:v>
                </c:pt>
                <c:pt idx="470">
                  <c:v>235</c:v>
                </c:pt>
                <c:pt idx="471">
                  <c:v>235.5</c:v>
                </c:pt>
                <c:pt idx="472">
                  <c:v>236</c:v>
                </c:pt>
                <c:pt idx="473">
                  <c:v>236.5</c:v>
                </c:pt>
                <c:pt idx="474">
                  <c:v>237</c:v>
                </c:pt>
                <c:pt idx="475">
                  <c:v>237.5</c:v>
                </c:pt>
                <c:pt idx="476">
                  <c:v>238</c:v>
                </c:pt>
                <c:pt idx="477">
                  <c:v>238.5</c:v>
                </c:pt>
                <c:pt idx="478">
                  <c:v>239</c:v>
                </c:pt>
                <c:pt idx="479">
                  <c:v>239.5</c:v>
                </c:pt>
                <c:pt idx="480">
                  <c:v>240</c:v>
                </c:pt>
                <c:pt idx="481">
                  <c:v>240.5</c:v>
                </c:pt>
                <c:pt idx="482">
                  <c:v>241</c:v>
                </c:pt>
                <c:pt idx="483">
                  <c:v>241.5</c:v>
                </c:pt>
                <c:pt idx="484">
                  <c:v>242</c:v>
                </c:pt>
                <c:pt idx="485">
                  <c:v>242.5</c:v>
                </c:pt>
                <c:pt idx="486">
                  <c:v>243</c:v>
                </c:pt>
                <c:pt idx="487">
                  <c:v>243.5</c:v>
                </c:pt>
                <c:pt idx="488">
                  <c:v>244</c:v>
                </c:pt>
                <c:pt idx="489">
                  <c:v>244.5</c:v>
                </c:pt>
                <c:pt idx="490">
                  <c:v>245</c:v>
                </c:pt>
                <c:pt idx="491">
                  <c:v>245.5</c:v>
                </c:pt>
                <c:pt idx="492">
                  <c:v>246</c:v>
                </c:pt>
                <c:pt idx="493">
                  <c:v>246.5</c:v>
                </c:pt>
                <c:pt idx="494">
                  <c:v>247</c:v>
                </c:pt>
                <c:pt idx="495">
                  <c:v>247.5</c:v>
                </c:pt>
                <c:pt idx="496">
                  <c:v>248</c:v>
                </c:pt>
                <c:pt idx="497">
                  <c:v>248.5</c:v>
                </c:pt>
                <c:pt idx="498">
                  <c:v>249</c:v>
                </c:pt>
                <c:pt idx="499">
                  <c:v>249.5</c:v>
                </c:pt>
                <c:pt idx="500">
                  <c:v>250</c:v>
                </c:pt>
                <c:pt idx="501">
                  <c:v>250.5</c:v>
                </c:pt>
                <c:pt idx="502">
                  <c:v>251</c:v>
                </c:pt>
                <c:pt idx="503">
                  <c:v>251.5</c:v>
                </c:pt>
                <c:pt idx="504">
                  <c:v>252</c:v>
                </c:pt>
                <c:pt idx="505">
                  <c:v>252.5</c:v>
                </c:pt>
                <c:pt idx="506">
                  <c:v>253</c:v>
                </c:pt>
                <c:pt idx="507">
                  <c:v>253.5</c:v>
                </c:pt>
                <c:pt idx="508">
                  <c:v>254</c:v>
                </c:pt>
                <c:pt idx="509">
                  <c:v>254.5</c:v>
                </c:pt>
                <c:pt idx="510">
                  <c:v>255</c:v>
                </c:pt>
                <c:pt idx="511">
                  <c:v>255.5</c:v>
                </c:pt>
                <c:pt idx="512">
                  <c:v>256</c:v>
                </c:pt>
                <c:pt idx="513">
                  <c:v>256.5</c:v>
                </c:pt>
                <c:pt idx="514">
                  <c:v>257</c:v>
                </c:pt>
                <c:pt idx="515">
                  <c:v>257.5</c:v>
                </c:pt>
                <c:pt idx="516">
                  <c:v>258</c:v>
                </c:pt>
                <c:pt idx="517">
                  <c:v>258.5</c:v>
                </c:pt>
                <c:pt idx="518">
                  <c:v>259</c:v>
                </c:pt>
                <c:pt idx="519">
                  <c:v>259.5</c:v>
                </c:pt>
                <c:pt idx="520">
                  <c:v>260</c:v>
                </c:pt>
                <c:pt idx="521">
                  <c:v>260.5</c:v>
                </c:pt>
                <c:pt idx="522">
                  <c:v>261</c:v>
                </c:pt>
                <c:pt idx="523">
                  <c:v>261.5</c:v>
                </c:pt>
                <c:pt idx="524">
                  <c:v>262</c:v>
                </c:pt>
                <c:pt idx="525">
                  <c:v>262.5</c:v>
                </c:pt>
                <c:pt idx="526">
                  <c:v>263</c:v>
                </c:pt>
                <c:pt idx="527">
                  <c:v>263.5</c:v>
                </c:pt>
                <c:pt idx="528">
                  <c:v>264</c:v>
                </c:pt>
                <c:pt idx="529">
                  <c:v>264.5</c:v>
                </c:pt>
                <c:pt idx="530">
                  <c:v>265</c:v>
                </c:pt>
                <c:pt idx="531">
                  <c:v>265.5</c:v>
                </c:pt>
                <c:pt idx="532">
                  <c:v>266</c:v>
                </c:pt>
                <c:pt idx="533">
                  <c:v>266.5</c:v>
                </c:pt>
                <c:pt idx="534">
                  <c:v>267</c:v>
                </c:pt>
                <c:pt idx="535">
                  <c:v>267.5</c:v>
                </c:pt>
                <c:pt idx="536">
                  <c:v>268</c:v>
                </c:pt>
                <c:pt idx="537">
                  <c:v>268.5</c:v>
                </c:pt>
                <c:pt idx="538">
                  <c:v>269</c:v>
                </c:pt>
                <c:pt idx="539">
                  <c:v>269.5</c:v>
                </c:pt>
                <c:pt idx="540">
                  <c:v>270</c:v>
                </c:pt>
                <c:pt idx="541">
                  <c:v>270.5</c:v>
                </c:pt>
                <c:pt idx="542">
                  <c:v>271</c:v>
                </c:pt>
                <c:pt idx="543">
                  <c:v>271.5</c:v>
                </c:pt>
                <c:pt idx="544">
                  <c:v>272</c:v>
                </c:pt>
                <c:pt idx="545">
                  <c:v>272.5</c:v>
                </c:pt>
                <c:pt idx="546">
                  <c:v>273</c:v>
                </c:pt>
                <c:pt idx="547">
                  <c:v>273.5</c:v>
                </c:pt>
                <c:pt idx="548">
                  <c:v>274</c:v>
                </c:pt>
                <c:pt idx="549">
                  <c:v>274.5</c:v>
                </c:pt>
                <c:pt idx="550">
                  <c:v>275</c:v>
                </c:pt>
                <c:pt idx="551">
                  <c:v>275.5</c:v>
                </c:pt>
                <c:pt idx="552">
                  <c:v>276</c:v>
                </c:pt>
                <c:pt idx="553">
                  <c:v>276.5</c:v>
                </c:pt>
                <c:pt idx="554">
                  <c:v>277</c:v>
                </c:pt>
                <c:pt idx="555">
                  <c:v>277.5</c:v>
                </c:pt>
                <c:pt idx="556">
                  <c:v>278</c:v>
                </c:pt>
                <c:pt idx="557">
                  <c:v>278.5</c:v>
                </c:pt>
                <c:pt idx="558">
                  <c:v>279</c:v>
                </c:pt>
                <c:pt idx="559">
                  <c:v>279.5</c:v>
                </c:pt>
                <c:pt idx="560">
                  <c:v>280</c:v>
                </c:pt>
                <c:pt idx="561">
                  <c:v>280.5</c:v>
                </c:pt>
                <c:pt idx="562">
                  <c:v>281</c:v>
                </c:pt>
                <c:pt idx="563">
                  <c:v>281.5</c:v>
                </c:pt>
                <c:pt idx="564">
                  <c:v>282</c:v>
                </c:pt>
                <c:pt idx="565">
                  <c:v>282.5</c:v>
                </c:pt>
                <c:pt idx="566">
                  <c:v>283</c:v>
                </c:pt>
                <c:pt idx="567">
                  <c:v>283.5</c:v>
                </c:pt>
                <c:pt idx="568">
                  <c:v>284</c:v>
                </c:pt>
                <c:pt idx="569">
                  <c:v>284.5</c:v>
                </c:pt>
                <c:pt idx="570">
                  <c:v>285</c:v>
                </c:pt>
                <c:pt idx="571">
                  <c:v>285.5</c:v>
                </c:pt>
                <c:pt idx="572">
                  <c:v>286</c:v>
                </c:pt>
                <c:pt idx="573">
                  <c:v>286.5</c:v>
                </c:pt>
                <c:pt idx="574">
                  <c:v>287</c:v>
                </c:pt>
                <c:pt idx="575">
                  <c:v>287.5</c:v>
                </c:pt>
                <c:pt idx="576">
                  <c:v>288</c:v>
                </c:pt>
                <c:pt idx="577">
                  <c:v>288.5</c:v>
                </c:pt>
                <c:pt idx="578">
                  <c:v>289</c:v>
                </c:pt>
                <c:pt idx="579">
                  <c:v>289.5</c:v>
                </c:pt>
                <c:pt idx="580">
                  <c:v>290</c:v>
                </c:pt>
                <c:pt idx="581">
                  <c:v>290.5</c:v>
                </c:pt>
                <c:pt idx="582">
                  <c:v>291</c:v>
                </c:pt>
                <c:pt idx="583">
                  <c:v>291.5</c:v>
                </c:pt>
                <c:pt idx="584">
                  <c:v>292</c:v>
                </c:pt>
                <c:pt idx="585">
                  <c:v>292.5</c:v>
                </c:pt>
                <c:pt idx="586">
                  <c:v>293</c:v>
                </c:pt>
                <c:pt idx="587">
                  <c:v>293.5</c:v>
                </c:pt>
                <c:pt idx="588">
                  <c:v>294</c:v>
                </c:pt>
                <c:pt idx="589">
                  <c:v>294.5</c:v>
                </c:pt>
                <c:pt idx="590">
                  <c:v>295</c:v>
                </c:pt>
                <c:pt idx="591">
                  <c:v>295.5</c:v>
                </c:pt>
                <c:pt idx="592">
                  <c:v>296</c:v>
                </c:pt>
                <c:pt idx="593">
                  <c:v>296.5</c:v>
                </c:pt>
                <c:pt idx="594">
                  <c:v>297</c:v>
                </c:pt>
                <c:pt idx="595">
                  <c:v>297.5</c:v>
                </c:pt>
                <c:pt idx="596">
                  <c:v>298</c:v>
                </c:pt>
                <c:pt idx="597">
                  <c:v>298.5</c:v>
                </c:pt>
                <c:pt idx="598">
                  <c:v>299</c:v>
                </c:pt>
                <c:pt idx="599">
                  <c:v>299.5</c:v>
                </c:pt>
                <c:pt idx="600">
                  <c:v>300</c:v>
                </c:pt>
                <c:pt idx="601">
                  <c:v>300.5</c:v>
                </c:pt>
                <c:pt idx="602">
                  <c:v>301</c:v>
                </c:pt>
                <c:pt idx="603">
                  <c:v>301.5</c:v>
                </c:pt>
                <c:pt idx="604">
                  <c:v>302</c:v>
                </c:pt>
                <c:pt idx="605">
                  <c:v>302.5</c:v>
                </c:pt>
                <c:pt idx="606">
                  <c:v>303</c:v>
                </c:pt>
                <c:pt idx="607">
                  <c:v>303.5</c:v>
                </c:pt>
                <c:pt idx="608">
                  <c:v>304</c:v>
                </c:pt>
                <c:pt idx="609">
                  <c:v>304.5</c:v>
                </c:pt>
                <c:pt idx="610">
                  <c:v>305</c:v>
                </c:pt>
                <c:pt idx="611">
                  <c:v>305.5</c:v>
                </c:pt>
                <c:pt idx="612">
                  <c:v>306</c:v>
                </c:pt>
                <c:pt idx="613">
                  <c:v>306.5</c:v>
                </c:pt>
                <c:pt idx="614">
                  <c:v>307</c:v>
                </c:pt>
                <c:pt idx="615">
                  <c:v>307.5</c:v>
                </c:pt>
                <c:pt idx="616">
                  <c:v>308</c:v>
                </c:pt>
                <c:pt idx="617">
                  <c:v>308.5</c:v>
                </c:pt>
                <c:pt idx="618">
                  <c:v>309</c:v>
                </c:pt>
                <c:pt idx="619">
                  <c:v>309.5</c:v>
                </c:pt>
                <c:pt idx="620">
                  <c:v>310</c:v>
                </c:pt>
                <c:pt idx="621">
                  <c:v>310.5</c:v>
                </c:pt>
                <c:pt idx="622">
                  <c:v>311</c:v>
                </c:pt>
                <c:pt idx="623">
                  <c:v>311.5</c:v>
                </c:pt>
                <c:pt idx="624">
                  <c:v>312</c:v>
                </c:pt>
                <c:pt idx="625">
                  <c:v>312.5</c:v>
                </c:pt>
                <c:pt idx="626">
                  <c:v>313</c:v>
                </c:pt>
                <c:pt idx="627">
                  <c:v>313.5</c:v>
                </c:pt>
                <c:pt idx="628">
                  <c:v>314</c:v>
                </c:pt>
                <c:pt idx="629">
                  <c:v>314.5</c:v>
                </c:pt>
                <c:pt idx="630">
                  <c:v>315</c:v>
                </c:pt>
                <c:pt idx="631">
                  <c:v>315.5</c:v>
                </c:pt>
                <c:pt idx="632">
                  <c:v>316</c:v>
                </c:pt>
                <c:pt idx="633">
                  <c:v>316.5</c:v>
                </c:pt>
                <c:pt idx="634">
                  <c:v>317</c:v>
                </c:pt>
                <c:pt idx="635">
                  <c:v>317.5</c:v>
                </c:pt>
                <c:pt idx="636">
                  <c:v>318</c:v>
                </c:pt>
                <c:pt idx="637">
                  <c:v>318.5</c:v>
                </c:pt>
                <c:pt idx="638">
                  <c:v>319</c:v>
                </c:pt>
                <c:pt idx="639">
                  <c:v>319.5</c:v>
                </c:pt>
                <c:pt idx="640">
                  <c:v>320</c:v>
                </c:pt>
                <c:pt idx="641">
                  <c:v>320.5</c:v>
                </c:pt>
                <c:pt idx="642">
                  <c:v>321</c:v>
                </c:pt>
                <c:pt idx="643">
                  <c:v>321.5</c:v>
                </c:pt>
                <c:pt idx="644">
                  <c:v>322</c:v>
                </c:pt>
                <c:pt idx="645">
                  <c:v>322.5</c:v>
                </c:pt>
                <c:pt idx="646">
                  <c:v>323</c:v>
                </c:pt>
                <c:pt idx="647">
                  <c:v>323.5</c:v>
                </c:pt>
                <c:pt idx="648">
                  <c:v>324</c:v>
                </c:pt>
                <c:pt idx="649">
                  <c:v>324.5</c:v>
                </c:pt>
                <c:pt idx="650">
                  <c:v>325</c:v>
                </c:pt>
                <c:pt idx="651">
                  <c:v>325.5</c:v>
                </c:pt>
                <c:pt idx="652">
                  <c:v>326</c:v>
                </c:pt>
                <c:pt idx="653">
                  <c:v>326.5</c:v>
                </c:pt>
                <c:pt idx="654">
                  <c:v>327</c:v>
                </c:pt>
                <c:pt idx="655">
                  <c:v>327.5</c:v>
                </c:pt>
                <c:pt idx="656">
                  <c:v>328</c:v>
                </c:pt>
                <c:pt idx="657">
                  <c:v>328.5</c:v>
                </c:pt>
                <c:pt idx="658">
                  <c:v>329</c:v>
                </c:pt>
                <c:pt idx="659">
                  <c:v>329.5</c:v>
                </c:pt>
                <c:pt idx="660">
                  <c:v>330</c:v>
                </c:pt>
                <c:pt idx="661">
                  <c:v>330.5</c:v>
                </c:pt>
                <c:pt idx="662">
                  <c:v>331</c:v>
                </c:pt>
                <c:pt idx="663">
                  <c:v>331.5</c:v>
                </c:pt>
                <c:pt idx="664">
                  <c:v>332</c:v>
                </c:pt>
                <c:pt idx="665">
                  <c:v>332.5</c:v>
                </c:pt>
                <c:pt idx="666">
                  <c:v>333</c:v>
                </c:pt>
                <c:pt idx="667">
                  <c:v>333.5</c:v>
                </c:pt>
                <c:pt idx="668">
                  <c:v>334</c:v>
                </c:pt>
                <c:pt idx="669">
                  <c:v>334.5</c:v>
                </c:pt>
                <c:pt idx="670">
                  <c:v>335</c:v>
                </c:pt>
                <c:pt idx="671">
                  <c:v>335.5</c:v>
                </c:pt>
                <c:pt idx="672">
                  <c:v>336</c:v>
                </c:pt>
                <c:pt idx="673">
                  <c:v>336.5</c:v>
                </c:pt>
                <c:pt idx="674">
                  <c:v>337</c:v>
                </c:pt>
                <c:pt idx="675">
                  <c:v>337.5</c:v>
                </c:pt>
                <c:pt idx="676">
                  <c:v>338</c:v>
                </c:pt>
                <c:pt idx="677">
                  <c:v>338.5</c:v>
                </c:pt>
                <c:pt idx="678">
                  <c:v>339</c:v>
                </c:pt>
                <c:pt idx="679">
                  <c:v>339.5</c:v>
                </c:pt>
                <c:pt idx="680">
                  <c:v>340</c:v>
                </c:pt>
                <c:pt idx="681">
                  <c:v>340.5</c:v>
                </c:pt>
                <c:pt idx="682">
                  <c:v>341</c:v>
                </c:pt>
                <c:pt idx="683">
                  <c:v>341.5</c:v>
                </c:pt>
                <c:pt idx="684">
                  <c:v>342</c:v>
                </c:pt>
                <c:pt idx="685">
                  <c:v>342.5</c:v>
                </c:pt>
                <c:pt idx="686">
                  <c:v>343</c:v>
                </c:pt>
                <c:pt idx="687">
                  <c:v>343.5</c:v>
                </c:pt>
                <c:pt idx="688">
                  <c:v>344</c:v>
                </c:pt>
                <c:pt idx="689">
                  <c:v>344.5</c:v>
                </c:pt>
                <c:pt idx="690">
                  <c:v>345</c:v>
                </c:pt>
                <c:pt idx="691">
                  <c:v>345.5</c:v>
                </c:pt>
                <c:pt idx="692">
                  <c:v>346</c:v>
                </c:pt>
                <c:pt idx="693">
                  <c:v>346.5</c:v>
                </c:pt>
                <c:pt idx="694">
                  <c:v>347</c:v>
                </c:pt>
                <c:pt idx="695">
                  <c:v>347.5</c:v>
                </c:pt>
                <c:pt idx="696">
                  <c:v>348</c:v>
                </c:pt>
                <c:pt idx="697">
                  <c:v>348.5</c:v>
                </c:pt>
                <c:pt idx="698">
                  <c:v>349</c:v>
                </c:pt>
                <c:pt idx="699">
                  <c:v>349.5</c:v>
                </c:pt>
                <c:pt idx="700">
                  <c:v>350</c:v>
                </c:pt>
                <c:pt idx="701">
                  <c:v>350.5</c:v>
                </c:pt>
                <c:pt idx="702">
                  <c:v>351</c:v>
                </c:pt>
                <c:pt idx="703">
                  <c:v>351.5</c:v>
                </c:pt>
                <c:pt idx="704">
                  <c:v>352</c:v>
                </c:pt>
                <c:pt idx="705">
                  <c:v>352.5</c:v>
                </c:pt>
                <c:pt idx="706">
                  <c:v>353</c:v>
                </c:pt>
                <c:pt idx="707">
                  <c:v>353.5</c:v>
                </c:pt>
                <c:pt idx="708">
                  <c:v>354</c:v>
                </c:pt>
                <c:pt idx="709">
                  <c:v>354.5</c:v>
                </c:pt>
                <c:pt idx="710">
                  <c:v>355</c:v>
                </c:pt>
                <c:pt idx="711">
                  <c:v>355.5</c:v>
                </c:pt>
                <c:pt idx="712">
                  <c:v>356</c:v>
                </c:pt>
                <c:pt idx="713">
                  <c:v>356.5</c:v>
                </c:pt>
                <c:pt idx="714">
                  <c:v>357</c:v>
                </c:pt>
                <c:pt idx="715">
                  <c:v>357.5</c:v>
                </c:pt>
                <c:pt idx="716">
                  <c:v>358</c:v>
                </c:pt>
                <c:pt idx="717">
                  <c:v>358.5</c:v>
                </c:pt>
                <c:pt idx="718">
                  <c:v>359</c:v>
                </c:pt>
                <c:pt idx="719">
                  <c:v>359.5</c:v>
                </c:pt>
                <c:pt idx="720">
                  <c:v>360</c:v>
                </c:pt>
                <c:pt idx="721">
                  <c:v>360.5</c:v>
                </c:pt>
                <c:pt idx="722">
                  <c:v>361</c:v>
                </c:pt>
                <c:pt idx="723">
                  <c:v>361.5</c:v>
                </c:pt>
                <c:pt idx="724">
                  <c:v>362</c:v>
                </c:pt>
                <c:pt idx="725">
                  <c:v>362.5</c:v>
                </c:pt>
                <c:pt idx="726">
                  <c:v>363</c:v>
                </c:pt>
                <c:pt idx="727">
                  <c:v>363.5</c:v>
                </c:pt>
                <c:pt idx="728">
                  <c:v>364</c:v>
                </c:pt>
                <c:pt idx="729">
                  <c:v>364.5</c:v>
                </c:pt>
                <c:pt idx="730">
                  <c:v>365</c:v>
                </c:pt>
                <c:pt idx="731">
                  <c:v>365.5</c:v>
                </c:pt>
                <c:pt idx="732">
                  <c:v>366</c:v>
                </c:pt>
                <c:pt idx="733">
                  <c:v>366.5</c:v>
                </c:pt>
                <c:pt idx="734">
                  <c:v>367</c:v>
                </c:pt>
                <c:pt idx="735">
                  <c:v>367.5</c:v>
                </c:pt>
                <c:pt idx="736">
                  <c:v>368</c:v>
                </c:pt>
                <c:pt idx="737">
                  <c:v>368.5</c:v>
                </c:pt>
                <c:pt idx="738">
                  <c:v>369</c:v>
                </c:pt>
                <c:pt idx="739">
                  <c:v>369.5</c:v>
                </c:pt>
                <c:pt idx="740">
                  <c:v>370</c:v>
                </c:pt>
                <c:pt idx="741">
                  <c:v>370.5</c:v>
                </c:pt>
                <c:pt idx="742">
                  <c:v>371</c:v>
                </c:pt>
                <c:pt idx="743">
                  <c:v>371.5</c:v>
                </c:pt>
                <c:pt idx="744">
                  <c:v>372</c:v>
                </c:pt>
                <c:pt idx="745">
                  <c:v>372.5</c:v>
                </c:pt>
                <c:pt idx="746">
                  <c:v>373</c:v>
                </c:pt>
                <c:pt idx="747">
                  <c:v>373.5</c:v>
                </c:pt>
                <c:pt idx="748">
                  <c:v>374</c:v>
                </c:pt>
                <c:pt idx="749">
                  <c:v>374.5</c:v>
                </c:pt>
                <c:pt idx="750">
                  <c:v>375</c:v>
                </c:pt>
                <c:pt idx="751">
                  <c:v>375.5</c:v>
                </c:pt>
                <c:pt idx="752">
                  <c:v>376</c:v>
                </c:pt>
                <c:pt idx="753">
                  <c:v>376.5</c:v>
                </c:pt>
                <c:pt idx="754">
                  <c:v>377</c:v>
                </c:pt>
                <c:pt idx="755">
                  <c:v>377.5</c:v>
                </c:pt>
                <c:pt idx="756">
                  <c:v>378</c:v>
                </c:pt>
                <c:pt idx="757">
                  <c:v>378.5</c:v>
                </c:pt>
                <c:pt idx="758">
                  <c:v>379</c:v>
                </c:pt>
                <c:pt idx="759">
                  <c:v>379.5</c:v>
                </c:pt>
                <c:pt idx="760">
                  <c:v>380</c:v>
                </c:pt>
                <c:pt idx="761">
                  <c:v>380.5</c:v>
                </c:pt>
                <c:pt idx="762">
                  <c:v>381</c:v>
                </c:pt>
                <c:pt idx="763">
                  <c:v>381.5</c:v>
                </c:pt>
                <c:pt idx="764">
                  <c:v>382</c:v>
                </c:pt>
                <c:pt idx="765">
                  <c:v>382.5</c:v>
                </c:pt>
                <c:pt idx="766">
                  <c:v>383</c:v>
                </c:pt>
                <c:pt idx="767">
                  <c:v>383.5</c:v>
                </c:pt>
                <c:pt idx="768">
                  <c:v>384</c:v>
                </c:pt>
                <c:pt idx="769">
                  <c:v>384.5</c:v>
                </c:pt>
                <c:pt idx="770">
                  <c:v>385</c:v>
                </c:pt>
                <c:pt idx="771">
                  <c:v>385.5</c:v>
                </c:pt>
                <c:pt idx="772">
                  <c:v>386</c:v>
                </c:pt>
                <c:pt idx="773">
                  <c:v>386.5</c:v>
                </c:pt>
                <c:pt idx="774">
                  <c:v>387</c:v>
                </c:pt>
                <c:pt idx="775">
                  <c:v>387.5</c:v>
                </c:pt>
                <c:pt idx="776">
                  <c:v>388</c:v>
                </c:pt>
                <c:pt idx="777">
                  <c:v>388.5</c:v>
                </c:pt>
                <c:pt idx="778">
                  <c:v>389</c:v>
                </c:pt>
                <c:pt idx="779">
                  <c:v>389.5</c:v>
                </c:pt>
                <c:pt idx="780">
                  <c:v>390</c:v>
                </c:pt>
                <c:pt idx="781">
                  <c:v>390.5</c:v>
                </c:pt>
                <c:pt idx="782">
                  <c:v>391</c:v>
                </c:pt>
                <c:pt idx="783">
                  <c:v>391.5</c:v>
                </c:pt>
                <c:pt idx="784">
                  <c:v>392</c:v>
                </c:pt>
                <c:pt idx="785">
                  <c:v>392.5</c:v>
                </c:pt>
                <c:pt idx="786">
                  <c:v>393</c:v>
                </c:pt>
                <c:pt idx="787">
                  <c:v>393.5</c:v>
                </c:pt>
                <c:pt idx="788">
                  <c:v>394</c:v>
                </c:pt>
                <c:pt idx="789">
                  <c:v>394.5</c:v>
                </c:pt>
                <c:pt idx="790">
                  <c:v>395</c:v>
                </c:pt>
                <c:pt idx="791">
                  <c:v>395.5</c:v>
                </c:pt>
                <c:pt idx="792">
                  <c:v>396</c:v>
                </c:pt>
                <c:pt idx="793">
                  <c:v>396.5</c:v>
                </c:pt>
                <c:pt idx="794">
                  <c:v>397</c:v>
                </c:pt>
                <c:pt idx="795">
                  <c:v>397.5</c:v>
                </c:pt>
                <c:pt idx="796">
                  <c:v>398</c:v>
                </c:pt>
                <c:pt idx="797">
                  <c:v>398.5</c:v>
                </c:pt>
                <c:pt idx="798">
                  <c:v>399</c:v>
                </c:pt>
                <c:pt idx="799">
                  <c:v>399.5</c:v>
                </c:pt>
                <c:pt idx="800">
                  <c:v>400</c:v>
                </c:pt>
                <c:pt idx="801">
                  <c:v>400.5</c:v>
                </c:pt>
                <c:pt idx="802">
                  <c:v>401</c:v>
                </c:pt>
                <c:pt idx="803">
                  <c:v>401.5</c:v>
                </c:pt>
                <c:pt idx="804">
                  <c:v>402</c:v>
                </c:pt>
                <c:pt idx="805">
                  <c:v>402.5</c:v>
                </c:pt>
                <c:pt idx="806">
                  <c:v>403</c:v>
                </c:pt>
                <c:pt idx="807">
                  <c:v>403.5</c:v>
                </c:pt>
                <c:pt idx="808">
                  <c:v>404</c:v>
                </c:pt>
                <c:pt idx="809">
                  <c:v>404.5</c:v>
                </c:pt>
                <c:pt idx="810">
                  <c:v>405</c:v>
                </c:pt>
                <c:pt idx="811">
                  <c:v>405.5</c:v>
                </c:pt>
                <c:pt idx="812">
                  <c:v>406</c:v>
                </c:pt>
                <c:pt idx="813">
                  <c:v>406.5</c:v>
                </c:pt>
                <c:pt idx="814">
                  <c:v>407</c:v>
                </c:pt>
                <c:pt idx="815">
                  <c:v>407.5</c:v>
                </c:pt>
                <c:pt idx="816">
                  <c:v>408</c:v>
                </c:pt>
                <c:pt idx="817">
                  <c:v>408.5</c:v>
                </c:pt>
                <c:pt idx="818">
                  <c:v>409</c:v>
                </c:pt>
                <c:pt idx="819">
                  <c:v>409.5</c:v>
                </c:pt>
                <c:pt idx="820">
                  <c:v>410</c:v>
                </c:pt>
                <c:pt idx="821">
                  <c:v>410.5</c:v>
                </c:pt>
                <c:pt idx="822">
                  <c:v>411</c:v>
                </c:pt>
                <c:pt idx="823">
                  <c:v>411.5</c:v>
                </c:pt>
                <c:pt idx="824">
                  <c:v>412</c:v>
                </c:pt>
                <c:pt idx="825">
                  <c:v>412.5</c:v>
                </c:pt>
                <c:pt idx="826">
                  <c:v>413</c:v>
                </c:pt>
                <c:pt idx="827">
                  <c:v>413.5</c:v>
                </c:pt>
                <c:pt idx="828">
                  <c:v>414</c:v>
                </c:pt>
                <c:pt idx="829">
                  <c:v>414.5</c:v>
                </c:pt>
                <c:pt idx="830">
                  <c:v>415</c:v>
                </c:pt>
                <c:pt idx="831">
                  <c:v>415.5</c:v>
                </c:pt>
                <c:pt idx="832">
                  <c:v>416</c:v>
                </c:pt>
                <c:pt idx="833">
                  <c:v>416.5</c:v>
                </c:pt>
                <c:pt idx="834">
                  <c:v>417</c:v>
                </c:pt>
                <c:pt idx="835">
                  <c:v>417.5</c:v>
                </c:pt>
                <c:pt idx="836">
                  <c:v>418</c:v>
                </c:pt>
                <c:pt idx="837">
                  <c:v>418.5</c:v>
                </c:pt>
                <c:pt idx="838">
                  <c:v>419</c:v>
                </c:pt>
                <c:pt idx="839">
                  <c:v>419.5</c:v>
                </c:pt>
                <c:pt idx="840">
                  <c:v>420</c:v>
                </c:pt>
                <c:pt idx="841">
                  <c:v>420.5</c:v>
                </c:pt>
                <c:pt idx="842">
                  <c:v>421</c:v>
                </c:pt>
                <c:pt idx="843">
                  <c:v>421.5</c:v>
                </c:pt>
                <c:pt idx="844">
                  <c:v>422</c:v>
                </c:pt>
                <c:pt idx="845">
                  <c:v>422.5</c:v>
                </c:pt>
                <c:pt idx="846">
                  <c:v>423</c:v>
                </c:pt>
                <c:pt idx="847">
                  <c:v>423.5</c:v>
                </c:pt>
                <c:pt idx="848">
                  <c:v>424</c:v>
                </c:pt>
                <c:pt idx="849">
                  <c:v>424.5</c:v>
                </c:pt>
                <c:pt idx="850">
                  <c:v>425</c:v>
                </c:pt>
                <c:pt idx="851">
                  <c:v>425.5</c:v>
                </c:pt>
                <c:pt idx="852">
                  <c:v>426</c:v>
                </c:pt>
                <c:pt idx="853">
                  <c:v>426.5</c:v>
                </c:pt>
                <c:pt idx="854">
                  <c:v>427</c:v>
                </c:pt>
                <c:pt idx="855">
                  <c:v>427.5</c:v>
                </c:pt>
                <c:pt idx="856">
                  <c:v>428</c:v>
                </c:pt>
                <c:pt idx="857">
                  <c:v>428.5</c:v>
                </c:pt>
                <c:pt idx="858">
                  <c:v>429</c:v>
                </c:pt>
                <c:pt idx="859">
                  <c:v>429.5</c:v>
                </c:pt>
                <c:pt idx="860">
                  <c:v>430</c:v>
                </c:pt>
                <c:pt idx="861">
                  <c:v>430.5</c:v>
                </c:pt>
                <c:pt idx="862">
                  <c:v>431</c:v>
                </c:pt>
                <c:pt idx="863">
                  <c:v>431.5</c:v>
                </c:pt>
                <c:pt idx="864">
                  <c:v>432</c:v>
                </c:pt>
                <c:pt idx="865">
                  <c:v>432.5</c:v>
                </c:pt>
                <c:pt idx="866">
                  <c:v>433</c:v>
                </c:pt>
                <c:pt idx="867">
                  <c:v>433.5</c:v>
                </c:pt>
                <c:pt idx="868">
                  <c:v>434</c:v>
                </c:pt>
                <c:pt idx="869">
                  <c:v>434.5</c:v>
                </c:pt>
                <c:pt idx="870">
                  <c:v>435</c:v>
                </c:pt>
                <c:pt idx="871">
                  <c:v>435.5</c:v>
                </c:pt>
                <c:pt idx="872">
                  <c:v>436</c:v>
                </c:pt>
                <c:pt idx="873">
                  <c:v>436.5</c:v>
                </c:pt>
                <c:pt idx="874">
                  <c:v>437</c:v>
                </c:pt>
                <c:pt idx="875">
                  <c:v>437.5</c:v>
                </c:pt>
                <c:pt idx="876">
                  <c:v>438</c:v>
                </c:pt>
                <c:pt idx="877">
                  <c:v>438.5</c:v>
                </c:pt>
                <c:pt idx="878">
                  <c:v>439</c:v>
                </c:pt>
                <c:pt idx="879">
                  <c:v>439.5</c:v>
                </c:pt>
                <c:pt idx="880">
                  <c:v>440</c:v>
                </c:pt>
                <c:pt idx="881">
                  <c:v>440.5</c:v>
                </c:pt>
                <c:pt idx="882">
                  <c:v>441</c:v>
                </c:pt>
                <c:pt idx="883">
                  <c:v>441.5</c:v>
                </c:pt>
                <c:pt idx="884">
                  <c:v>442</c:v>
                </c:pt>
                <c:pt idx="885">
                  <c:v>442.5</c:v>
                </c:pt>
                <c:pt idx="886">
                  <c:v>443</c:v>
                </c:pt>
                <c:pt idx="887">
                  <c:v>443.5</c:v>
                </c:pt>
                <c:pt idx="888">
                  <c:v>444</c:v>
                </c:pt>
                <c:pt idx="889">
                  <c:v>444.5</c:v>
                </c:pt>
                <c:pt idx="890">
                  <c:v>445</c:v>
                </c:pt>
                <c:pt idx="891">
                  <c:v>445.5</c:v>
                </c:pt>
                <c:pt idx="892">
                  <c:v>446</c:v>
                </c:pt>
                <c:pt idx="893">
                  <c:v>446.5</c:v>
                </c:pt>
                <c:pt idx="894">
                  <c:v>447</c:v>
                </c:pt>
                <c:pt idx="895">
                  <c:v>447.5</c:v>
                </c:pt>
                <c:pt idx="896">
                  <c:v>448</c:v>
                </c:pt>
                <c:pt idx="897">
                  <c:v>448.5</c:v>
                </c:pt>
                <c:pt idx="898">
                  <c:v>449</c:v>
                </c:pt>
                <c:pt idx="899">
                  <c:v>449.5</c:v>
                </c:pt>
                <c:pt idx="900">
                  <c:v>450</c:v>
                </c:pt>
                <c:pt idx="901">
                  <c:v>450.5</c:v>
                </c:pt>
                <c:pt idx="902">
                  <c:v>451</c:v>
                </c:pt>
                <c:pt idx="903">
                  <c:v>451.5</c:v>
                </c:pt>
                <c:pt idx="904">
                  <c:v>452</c:v>
                </c:pt>
                <c:pt idx="905">
                  <c:v>452.5</c:v>
                </c:pt>
                <c:pt idx="906">
                  <c:v>453</c:v>
                </c:pt>
                <c:pt idx="907">
                  <c:v>453.5</c:v>
                </c:pt>
                <c:pt idx="908">
                  <c:v>454</c:v>
                </c:pt>
                <c:pt idx="909">
                  <c:v>454.5</c:v>
                </c:pt>
                <c:pt idx="910">
                  <c:v>455</c:v>
                </c:pt>
                <c:pt idx="911">
                  <c:v>455.5</c:v>
                </c:pt>
                <c:pt idx="912">
                  <c:v>456</c:v>
                </c:pt>
                <c:pt idx="913">
                  <c:v>456.5</c:v>
                </c:pt>
                <c:pt idx="914">
                  <c:v>457</c:v>
                </c:pt>
                <c:pt idx="915">
                  <c:v>457.5</c:v>
                </c:pt>
                <c:pt idx="916">
                  <c:v>458</c:v>
                </c:pt>
                <c:pt idx="917">
                  <c:v>458.5</c:v>
                </c:pt>
                <c:pt idx="918">
                  <c:v>459</c:v>
                </c:pt>
                <c:pt idx="919">
                  <c:v>459.5</c:v>
                </c:pt>
                <c:pt idx="920">
                  <c:v>460</c:v>
                </c:pt>
                <c:pt idx="921">
                  <c:v>460.5</c:v>
                </c:pt>
                <c:pt idx="922">
                  <c:v>461</c:v>
                </c:pt>
                <c:pt idx="923">
                  <c:v>461.5</c:v>
                </c:pt>
                <c:pt idx="924">
                  <c:v>462</c:v>
                </c:pt>
                <c:pt idx="925">
                  <c:v>462.5</c:v>
                </c:pt>
                <c:pt idx="926">
                  <c:v>463</c:v>
                </c:pt>
                <c:pt idx="927">
                  <c:v>463.5</c:v>
                </c:pt>
                <c:pt idx="928">
                  <c:v>464</c:v>
                </c:pt>
                <c:pt idx="929">
                  <c:v>464.5</c:v>
                </c:pt>
                <c:pt idx="930">
                  <c:v>465</c:v>
                </c:pt>
                <c:pt idx="931">
                  <c:v>465.5</c:v>
                </c:pt>
                <c:pt idx="932">
                  <c:v>466</c:v>
                </c:pt>
                <c:pt idx="933">
                  <c:v>466.5</c:v>
                </c:pt>
                <c:pt idx="934">
                  <c:v>467</c:v>
                </c:pt>
                <c:pt idx="935">
                  <c:v>467.5</c:v>
                </c:pt>
                <c:pt idx="936">
                  <c:v>468</c:v>
                </c:pt>
                <c:pt idx="937">
                  <c:v>468.5</c:v>
                </c:pt>
                <c:pt idx="938">
                  <c:v>469</c:v>
                </c:pt>
                <c:pt idx="939">
                  <c:v>469.5</c:v>
                </c:pt>
                <c:pt idx="940">
                  <c:v>470</c:v>
                </c:pt>
                <c:pt idx="941">
                  <c:v>470.5</c:v>
                </c:pt>
                <c:pt idx="942">
                  <c:v>471</c:v>
                </c:pt>
                <c:pt idx="943">
                  <c:v>471.5</c:v>
                </c:pt>
                <c:pt idx="944">
                  <c:v>472</c:v>
                </c:pt>
                <c:pt idx="945">
                  <c:v>472.5</c:v>
                </c:pt>
                <c:pt idx="946">
                  <c:v>473</c:v>
                </c:pt>
                <c:pt idx="947">
                  <c:v>473.5</c:v>
                </c:pt>
                <c:pt idx="948">
                  <c:v>474</c:v>
                </c:pt>
                <c:pt idx="949">
                  <c:v>474.5</c:v>
                </c:pt>
                <c:pt idx="950">
                  <c:v>475</c:v>
                </c:pt>
                <c:pt idx="951">
                  <c:v>475.5</c:v>
                </c:pt>
                <c:pt idx="952">
                  <c:v>476</c:v>
                </c:pt>
                <c:pt idx="953">
                  <c:v>476.5</c:v>
                </c:pt>
                <c:pt idx="954">
                  <c:v>477</c:v>
                </c:pt>
                <c:pt idx="955">
                  <c:v>477.5</c:v>
                </c:pt>
                <c:pt idx="956">
                  <c:v>478</c:v>
                </c:pt>
                <c:pt idx="957">
                  <c:v>478.5</c:v>
                </c:pt>
                <c:pt idx="958">
                  <c:v>479</c:v>
                </c:pt>
                <c:pt idx="959">
                  <c:v>479.5</c:v>
                </c:pt>
                <c:pt idx="960">
                  <c:v>480</c:v>
                </c:pt>
                <c:pt idx="961">
                  <c:v>480.5</c:v>
                </c:pt>
                <c:pt idx="962">
                  <c:v>481</c:v>
                </c:pt>
                <c:pt idx="963">
                  <c:v>481.5</c:v>
                </c:pt>
                <c:pt idx="964">
                  <c:v>482</c:v>
                </c:pt>
                <c:pt idx="965">
                  <c:v>482.5</c:v>
                </c:pt>
                <c:pt idx="966">
                  <c:v>483</c:v>
                </c:pt>
                <c:pt idx="967">
                  <c:v>483.5</c:v>
                </c:pt>
                <c:pt idx="968">
                  <c:v>484</c:v>
                </c:pt>
                <c:pt idx="969">
                  <c:v>484.5</c:v>
                </c:pt>
                <c:pt idx="970">
                  <c:v>485</c:v>
                </c:pt>
                <c:pt idx="971">
                  <c:v>485.5</c:v>
                </c:pt>
                <c:pt idx="972">
                  <c:v>486</c:v>
                </c:pt>
                <c:pt idx="973">
                  <c:v>486.5</c:v>
                </c:pt>
                <c:pt idx="974">
                  <c:v>487</c:v>
                </c:pt>
                <c:pt idx="975">
                  <c:v>487.5</c:v>
                </c:pt>
                <c:pt idx="976">
                  <c:v>488</c:v>
                </c:pt>
                <c:pt idx="977">
                  <c:v>488.5</c:v>
                </c:pt>
                <c:pt idx="978">
                  <c:v>489</c:v>
                </c:pt>
                <c:pt idx="979">
                  <c:v>489.5</c:v>
                </c:pt>
                <c:pt idx="980">
                  <c:v>490</c:v>
                </c:pt>
                <c:pt idx="981">
                  <c:v>490.5</c:v>
                </c:pt>
                <c:pt idx="982">
                  <c:v>491</c:v>
                </c:pt>
                <c:pt idx="983">
                  <c:v>491.5</c:v>
                </c:pt>
                <c:pt idx="984">
                  <c:v>492</c:v>
                </c:pt>
                <c:pt idx="985">
                  <c:v>492.5</c:v>
                </c:pt>
                <c:pt idx="986">
                  <c:v>493</c:v>
                </c:pt>
                <c:pt idx="987">
                  <c:v>493.5</c:v>
                </c:pt>
                <c:pt idx="988">
                  <c:v>494</c:v>
                </c:pt>
                <c:pt idx="989">
                  <c:v>494.5</c:v>
                </c:pt>
                <c:pt idx="990">
                  <c:v>495</c:v>
                </c:pt>
                <c:pt idx="991">
                  <c:v>495.5</c:v>
                </c:pt>
                <c:pt idx="992">
                  <c:v>496</c:v>
                </c:pt>
                <c:pt idx="993">
                  <c:v>496.5</c:v>
                </c:pt>
                <c:pt idx="994">
                  <c:v>497</c:v>
                </c:pt>
                <c:pt idx="995">
                  <c:v>497.5</c:v>
                </c:pt>
                <c:pt idx="996">
                  <c:v>498</c:v>
                </c:pt>
                <c:pt idx="997">
                  <c:v>498.5</c:v>
                </c:pt>
                <c:pt idx="998">
                  <c:v>499</c:v>
                </c:pt>
                <c:pt idx="999">
                  <c:v>499.5</c:v>
                </c:pt>
                <c:pt idx="1000">
                  <c:v>500</c:v>
                </c:pt>
                <c:pt idx="1001">
                  <c:v>500.5</c:v>
                </c:pt>
                <c:pt idx="1002">
                  <c:v>501</c:v>
                </c:pt>
                <c:pt idx="1003">
                  <c:v>501.5</c:v>
                </c:pt>
                <c:pt idx="1004">
                  <c:v>502</c:v>
                </c:pt>
                <c:pt idx="1005">
                  <c:v>502.5</c:v>
                </c:pt>
                <c:pt idx="1006">
                  <c:v>503</c:v>
                </c:pt>
                <c:pt idx="1007">
                  <c:v>503.5</c:v>
                </c:pt>
                <c:pt idx="1008">
                  <c:v>504</c:v>
                </c:pt>
                <c:pt idx="1009">
                  <c:v>504.5</c:v>
                </c:pt>
                <c:pt idx="1010">
                  <c:v>505</c:v>
                </c:pt>
                <c:pt idx="1011">
                  <c:v>505.5</c:v>
                </c:pt>
                <c:pt idx="1012">
                  <c:v>506</c:v>
                </c:pt>
                <c:pt idx="1013">
                  <c:v>506.5</c:v>
                </c:pt>
                <c:pt idx="1014">
                  <c:v>507</c:v>
                </c:pt>
                <c:pt idx="1015">
                  <c:v>507.5</c:v>
                </c:pt>
                <c:pt idx="1016">
                  <c:v>508</c:v>
                </c:pt>
                <c:pt idx="1017">
                  <c:v>508.5</c:v>
                </c:pt>
                <c:pt idx="1018">
                  <c:v>509</c:v>
                </c:pt>
                <c:pt idx="1019">
                  <c:v>509.5</c:v>
                </c:pt>
                <c:pt idx="1020">
                  <c:v>510</c:v>
                </c:pt>
                <c:pt idx="1021">
                  <c:v>510.5</c:v>
                </c:pt>
                <c:pt idx="1022">
                  <c:v>511</c:v>
                </c:pt>
                <c:pt idx="1023">
                  <c:v>511.5</c:v>
                </c:pt>
                <c:pt idx="1024">
                  <c:v>512</c:v>
                </c:pt>
                <c:pt idx="1025">
                  <c:v>512.5</c:v>
                </c:pt>
                <c:pt idx="1026">
                  <c:v>513</c:v>
                </c:pt>
                <c:pt idx="1027">
                  <c:v>513.5</c:v>
                </c:pt>
                <c:pt idx="1028">
                  <c:v>514</c:v>
                </c:pt>
                <c:pt idx="1029">
                  <c:v>514.5</c:v>
                </c:pt>
                <c:pt idx="1030">
                  <c:v>515</c:v>
                </c:pt>
                <c:pt idx="1031">
                  <c:v>515.5</c:v>
                </c:pt>
                <c:pt idx="1032">
                  <c:v>516</c:v>
                </c:pt>
                <c:pt idx="1033">
                  <c:v>516.5</c:v>
                </c:pt>
                <c:pt idx="1034">
                  <c:v>517</c:v>
                </c:pt>
                <c:pt idx="1035">
                  <c:v>517.5</c:v>
                </c:pt>
                <c:pt idx="1036">
                  <c:v>518</c:v>
                </c:pt>
                <c:pt idx="1037">
                  <c:v>518.5</c:v>
                </c:pt>
                <c:pt idx="1038">
                  <c:v>519</c:v>
                </c:pt>
                <c:pt idx="1039">
                  <c:v>519.5</c:v>
                </c:pt>
                <c:pt idx="1040">
                  <c:v>520</c:v>
                </c:pt>
                <c:pt idx="1041">
                  <c:v>520.5</c:v>
                </c:pt>
                <c:pt idx="1042">
                  <c:v>521</c:v>
                </c:pt>
                <c:pt idx="1043">
                  <c:v>521.5</c:v>
                </c:pt>
                <c:pt idx="1044">
                  <c:v>522</c:v>
                </c:pt>
                <c:pt idx="1045">
                  <c:v>522.5</c:v>
                </c:pt>
                <c:pt idx="1046">
                  <c:v>523</c:v>
                </c:pt>
                <c:pt idx="1047">
                  <c:v>523.5</c:v>
                </c:pt>
                <c:pt idx="1048">
                  <c:v>524</c:v>
                </c:pt>
                <c:pt idx="1049">
                  <c:v>524.5</c:v>
                </c:pt>
                <c:pt idx="1050">
                  <c:v>525</c:v>
                </c:pt>
                <c:pt idx="1051">
                  <c:v>525.5</c:v>
                </c:pt>
                <c:pt idx="1052">
                  <c:v>526</c:v>
                </c:pt>
                <c:pt idx="1053">
                  <c:v>526.5</c:v>
                </c:pt>
                <c:pt idx="1054">
                  <c:v>527</c:v>
                </c:pt>
                <c:pt idx="1055">
                  <c:v>527.5</c:v>
                </c:pt>
                <c:pt idx="1056">
                  <c:v>528</c:v>
                </c:pt>
                <c:pt idx="1057">
                  <c:v>528.5</c:v>
                </c:pt>
                <c:pt idx="1058">
                  <c:v>529</c:v>
                </c:pt>
                <c:pt idx="1059">
                  <c:v>529.5</c:v>
                </c:pt>
                <c:pt idx="1060">
                  <c:v>530</c:v>
                </c:pt>
                <c:pt idx="1061">
                  <c:v>530.5</c:v>
                </c:pt>
                <c:pt idx="1062">
                  <c:v>531</c:v>
                </c:pt>
                <c:pt idx="1063">
                  <c:v>531.5</c:v>
                </c:pt>
                <c:pt idx="1064">
                  <c:v>532</c:v>
                </c:pt>
                <c:pt idx="1065">
                  <c:v>532.5</c:v>
                </c:pt>
                <c:pt idx="1066">
                  <c:v>533</c:v>
                </c:pt>
                <c:pt idx="1067">
                  <c:v>533.5</c:v>
                </c:pt>
                <c:pt idx="1068">
                  <c:v>534</c:v>
                </c:pt>
                <c:pt idx="1069">
                  <c:v>534.5</c:v>
                </c:pt>
                <c:pt idx="1070">
                  <c:v>535</c:v>
                </c:pt>
                <c:pt idx="1071">
                  <c:v>535.5</c:v>
                </c:pt>
                <c:pt idx="1072">
                  <c:v>536</c:v>
                </c:pt>
                <c:pt idx="1073">
                  <c:v>536.5</c:v>
                </c:pt>
                <c:pt idx="1074">
                  <c:v>537</c:v>
                </c:pt>
                <c:pt idx="1075">
                  <c:v>537.5</c:v>
                </c:pt>
                <c:pt idx="1076">
                  <c:v>538</c:v>
                </c:pt>
                <c:pt idx="1077">
                  <c:v>538.5</c:v>
                </c:pt>
                <c:pt idx="1078">
                  <c:v>539</c:v>
                </c:pt>
                <c:pt idx="1079">
                  <c:v>539.5</c:v>
                </c:pt>
                <c:pt idx="1080">
                  <c:v>540</c:v>
                </c:pt>
                <c:pt idx="1081">
                  <c:v>540.5</c:v>
                </c:pt>
                <c:pt idx="1082">
                  <c:v>541</c:v>
                </c:pt>
                <c:pt idx="1083">
                  <c:v>541.5</c:v>
                </c:pt>
                <c:pt idx="1084">
                  <c:v>542</c:v>
                </c:pt>
                <c:pt idx="1085">
                  <c:v>542.5</c:v>
                </c:pt>
                <c:pt idx="1086">
                  <c:v>543</c:v>
                </c:pt>
                <c:pt idx="1087">
                  <c:v>543.5</c:v>
                </c:pt>
                <c:pt idx="1088">
                  <c:v>544</c:v>
                </c:pt>
                <c:pt idx="1089">
                  <c:v>544.5</c:v>
                </c:pt>
                <c:pt idx="1090">
                  <c:v>545</c:v>
                </c:pt>
                <c:pt idx="1091">
                  <c:v>545.5</c:v>
                </c:pt>
                <c:pt idx="1092">
                  <c:v>546</c:v>
                </c:pt>
                <c:pt idx="1093">
                  <c:v>546.5</c:v>
                </c:pt>
                <c:pt idx="1094">
                  <c:v>547</c:v>
                </c:pt>
                <c:pt idx="1095">
                  <c:v>547.5</c:v>
                </c:pt>
                <c:pt idx="1096">
                  <c:v>548</c:v>
                </c:pt>
                <c:pt idx="1097">
                  <c:v>548.5</c:v>
                </c:pt>
                <c:pt idx="1098">
                  <c:v>549</c:v>
                </c:pt>
                <c:pt idx="1099">
                  <c:v>549.5</c:v>
                </c:pt>
                <c:pt idx="1100">
                  <c:v>550</c:v>
                </c:pt>
                <c:pt idx="1101">
                  <c:v>550.5</c:v>
                </c:pt>
                <c:pt idx="1102">
                  <c:v>551</c:v>
                </c:pt>
                <c:pt idx="1103">
                  <c:v>551.5</c:v>
                </c:pt>
                <c:pt idx="1104">
                  <c:v>552</c:v>
                </c:pt>
                <c:pt idx="1105">
                  <c:v>552.5</c:v>
                </c:pt>
                <c:pt idx="1106">
                  <c:v>553</c:v>
                </c:pt>
                <c:pt idx="1107">
                  <c:v>553.5</c:v>
                </c:pt>
                <c:pt idx="1108">
                  <c:v>554</c:v>
                </c:pt>
                <c:pt idx="1109">
                  <c:v>554.5</c:v>
                </c:pt>
                <c:pt idx="1110">
                  <c:v>555</c:v>
                </c:pt>
                <c:pt idx="1111">
                  <c:v>555.5</c:v>
                </c:pt>
                <c:pt idx="1112">
                  <c:v>556</c:v>
                </c:pt>
                <c:pt idx="1113">
                  <c:v>556.5</c:v>
                </c:pt>
                <c:pt idx="1114">
                  <c:v>557</c:v>
                </c:pt>
                <c:pt idx="1115">
                  <c:v>557.5</c:v>
                </c:pt>
                <c:pt idx="1116">
                  <c:v>558</c:v>
                </c:pt>
                <c:pt idx="1117">
                  <c:v>558.5</c:v>
                </c:pt>
                <c:pt idx="1118">
                  <c:v>559</c:v>
                </c:pt>
                <c:pt idx="1119">
                  <c:v>559.5</c:v>
                </c:pt>
                <c:pt idx="1120">
                  <c:v>560</c:v>
                </c:pt>
                <c:pt idx="1121">
                  <c:v>560.5</c:v>
                </c:pt>
                <c:pt idx="1122">
                  <c:v>561</c:v>
                </c:pt>
                <c:pt idx="1123">
                  <c:v>561.5</c:v>
                </c:pt>
                <c:pt idx="1124">
                  <c:v>562</c:v>
                </c:pt>
                <c:pt idx="1125">
                  <c:v>562.5</c:v>
                </c:pt>
                <c:pt idx="1126">
                  <c:v>563</c:v>
                </c:pt>
                <c:pt idx="1127">
                  <c:v>563.5</c:v>
                </c:pt>
                <c:pt idx="1128">
                  <c:v>564</c:v>
                </c:pt>
                <c:pt idx="1129">
                  <c:v>564.5</c:v>
                </c:pt>
                <c:pt idx="1130">
                  <c:v>565</c:v>
                </c:pt>
                <c:pt idx="1131">
                  <c:v>565.5</c:v>
                </c:pt>
                <c:pt idx="1132">
                  <c:v>566</c:v>
                </c:pt>
                <c:pt idx="1133">
                  <c:v>566.5</c:v>
                </c:pt>
                <c:pt idx="1134">
                  <c:v>567</c:v>
                </c:pt>
                <c:pt idx="1135">
                  <c:v>567.5</c:v>
                </c:pt>
                <c:pt idx="1136">
                  <c:v>568</c:v>
                </c:pt>
                <c:pt idx="1137">
                  <c:v>568.5</c:v>
                </c:pt>
                <c:pt idx="1138">
                  <c:v>569</c:v>
                </c:pt>
                <c:pt idx="1139">
                  <c:v>569.5</c:v>
                </c:pt>
                <c:pt idx="1140">
                  <c:v>570</c:v>
                </c:pt>
                <c:pt idx="1141">
                  <c:v>570.5</c:v>
                </c:pt>
                <c:pt idx="1142">
                  <c:v>571</c:v>
                </c:pt>
                <c:pt idx="1143">
                  <c:v>571.5</c:v>
                </c:pt>
                <c:pt idx="1144">
                  <c:v>572</c:v>
                </c:pt>
                <c:pt idx="1145">
                  <c:v>572.5</c:v>
                </c:pt>
                <c:pt idx="1146">
                  <c:v>573</c:v>
                </c:pt>
                <c:pt idx="1147">
                  <c:v>573.5</c:v>
                </c:pt>
                <c:pt idx="1148">
                  <c:v>574</c:v>
                </c:pt>
                <c:pt idx="1149">
                  <c:v>574.5</c:v>
                </c:pt>
                <c:pt idx="1150">
                  <c:v>575</c:v>
                </c:pt>
                <c:pt idx="1151">
                  <c:v>575.5</c:v>
                </c:pt>
                <c:pt idx="1152">
                  <c:v>576</c:v>
                </c:pt>
                <c:pt idx="1153">
                  <c:v>576.5</c:v>
                </c:pt>
                <c:pt idx="1154">
                  <c:v>577</c:v>
                </c:pt>
                <c:pt idx="1155">
                  <c:v>577.5</c:v>
                </c:pt>
                <c:pt idx="1156">
                  <c:v>578</c:v>
                </c:pt>
                <c:pt idx="1157">
                  <c:v>578.5</c:v>
                </c:pt>
                <c:pt idx="1158">
                  <c:v>579</c:v>
                </c:pt>
                <c:pt idx="1159">
                  <c:v>579.5</c:v>
                </c:pt>
                <c:pt idx="1160">
                  <c:v>580</c:v>
                </c:pt>
                <c:pt idx="1161">
                  <c:v>580.5</c:v>
                </c:pt>
                <c:pt idx="1162">
                  <c:v>581</c:v>
                </c:pt>
                <c:pt idx="1163">
                  <c:v>581.5</c:v>
                </c:pt>
                <c:pt idx="1164">
                  <c:v>582</c:v>
                </c:pt>
                <c:pt idx="1165">
                  <c:v>582.5</c:v>
                </c:pt>
                <c:pt idx="1166">
                  <c:v>583</c:v>
                </c:pt>
                <c:pt idx="1167">
                  <c:v>583.5</c:v>
                </c:pt>
                <c:pt idx="1168">
                  <c:v>584</c:v>
                </c:pt>
                <c:pt idx="1169">
                  <c:v>584.5</c:v>
                </c:pt>
                <c:pt idx="1170">
                  <c:v>585</c:v>
                </c:pt>
                <c:pt idx="1171">
                  <c:v>585.5</c:v>
                </c:pt>
                <c:pt idx="1172">
                  <c:v>586</c:v>
                </c:pt>
                <c:pt idx="1173">
                  <c:v>586.5</c:v>
                </c:pt>
                <c:pt idx="1174">
                  <c:v>587</c:v>
                </c:pt>
                <c:pt idx="1175">
                  <c:v>587.5</c:v>
                </c:pt>
                <c:pt idx="1176">
                  <c:v>588</c:v>
                </c:pt>
                <c:pt idx="1177">
                  <c:v>588.5</c:v>
                </c:pt>
                <c:pt idx="1178">
                  <c:v>589</c:v>
                </c:pt>
                <c:pt idx="1179">
                  <c:v>589.5</c:v>
                </c:pt>
                <c:pt idx="1180">
                  <c:v>590</c:v>
                </c:pt>
                <c:pt idx="1181">
                  <c:v>590.5</c:v>
                </c:pt>
                <c:pt idx="1182">
                  <c:v>591</c:v>
                </c:pt>
                <c:pt idx="1183">
                  <c:v>591.5</c:v>
                </c:pt>
                <c:pt idx="1184">
                  <c:v>592</c:v>
                </c:pt>
                <c:pt idx="1185">
                  <c:v>592.5</c:v>
                </c:pt>
                <c:pt idx="1186">
                  <c:v>593</c:v>
                </c:pt>
                <c:pt idx="1187">
                  <c:v>593.5</c:v>
                </c:pt>
                <c:pt idx="1188">
                  <c:v>594</c:v>
                </c:pt>
                <c:pt idx="1189">
                  <c:v>594.5</c:v>
                </c:pt>
                <c:pt idx="1190">
                  <c:v>595</c:v>
                </c:pt>
                <c:pt idx="1191">
                  <c:v>595.5</c:v>
                </c:pt>
                <c:pt idx="1192">
                  <c:v>596</c:v>
                </c:pt>
                <c:pt idx="1193">
                  <c:v>596.5</c:v>
                </c:pt>
                <c:pt idx="1194">
                  <c:v>597</c:v>
                </c:pt>
                <c:pt idx="1195">
                  <c:v>597.5</c:v>
                </c:pt>
                <c:pt idx="1196">
                  <c:v>598</c:v>
                </c:pt>
                <c:pt idx="1197">
                  <c:v>598.5</c:v>
                </c:pt>
                <c:pt idx="1198">
                  <c:v>599</c:v>
                </c:pt>
                <c:pt idx="1199">
                  <c:v>599.5</c:v>
                </c:pt>
                <c:pt idx="1200">
                  <c:v>600</c:v>
                </c:pt>
                <c:pt idx="1201">
                  <c:v>600.5</c:v>
                </c:pt>
                <c:pt idx="1202">
                  <c:v>601</c:v>
                </c:pt>
                <c:pt idx="1203">
                  <c:v>601.5</c:v>
                </c:pt>
                <c:pt idx="1204">
                  <c:v>602</c:v>
                </c:pt>
                <c:pt idx="1205">
                  <c:v>602.5</c:v>
                </c:pt>
                <c:pt idx="1206">
                  <c:v>603</c:v>
                </c:pt>
                <c:pt idx="1207">
                  <c:v>603.5</c:v>
                </c:pt>
                <c:pt idx="1208">
                  <c:v>604</c:v>
                </c:pt>
                <c:pt idx="1209">
                  <c:v>604.5</c:v>
                </c:pt>
                <c:pt idx="1210">
                  <c:v>605</c:v>
                </c:pt>
                <c:pt idx="1211">
                  <c:v>605.5</c:v>
                </c:pt>
                <c:pt idx="1212">
                  <c:v>606</c:v>
                </c:pt>
                <c:pt idx="1213">
                  <c:v>606.5</c:v>
                </c:pt>
                <c:pt idx="1214">
                  <c:v>607</c:v>
                </c:pt>
                <c:pt idx="1215">
                  <c:v>607.5</c:v>
                </c:pt>
                <c:pt idx="1216">
                  <c:v>608</c:v>
                </c:pt>
                <c:pt idx="1217">
                  <c:v>608.5</c:v>
                </c:pt>
                <c:pt idx="1218">
                  <c:v>609</c:v>
                </c:pt>
                <c:pt idx="1219">
                  <c:v>609.5</c:v>
                </c:pt>
                <c:pt idx="1220">
                  <c:v>610</c:v>
                </c:pt>
                <c:pt idx="1221">
                  <c:v>610.5</c:v>
                </c:pt>
                <c:pt idx="1222">
                  <c:v>611</c:v>
                </c:pt>
                <c:pt idx="1223">
                  <c:v>611.5</c:v>
                </c:pt>
                <c:pt idx="1224">
                  <c:v>612</c:v>
                </c:pt>
                <c:pt idx="1225">
                  <c:v>612.5</c:v>
                </c:pt>
                <c:pt idx="1226">
                  <c:v>613</c:v>
                </c:pt>
                <c:pt idx="1227">
                  <c:v>613.5</c:v>
                </c:pt>
                <c:pt idx="1228">
                  <c:v>614</c:v>
                </c:pt>
                <c:pt idx="1229">
                  <c:v>614.5</c:v>
                </c:pt>
                <c:pt idx="1230">
                  <c:v>615</c:v>
                </c:pt>
                <c:pt idx="1231">
                  <c:v>615.5</c:v>
                </c:pt>
                <c:pt idx="1232">
                  <c:v>616</c:v>
                </c:pt>
                <c:pt idx="1233">
                  <c:v>616.5</c:v>
                </c:pt>
                <c:pt idx="1234">
                  <c:v>617</c:v>
                </c:pt>
                <c:pt idx="1235">
                  <c:v>617.5</c:v>
                </c:pt>
                <c:pt idx="1236">
                  <c:v>618</c:v>
                </c:pt>
                <c:pt idx="1237">
                  <c:v>618.5</c:v>
                </c:pt>
                <c:pt idx="1238">
                  <c:v>619</c:v>
                </c:pt>
                <c:pt idx="1239">
                  <c:v>619.5</c:v>
                </c:pt>
                <c:pt idx="1240">
                  <c:v>620</c:v>
                </c:pt>
                <c:pt idx="1241">
                  <c:v>620.5</c:v>
                </c:pt>
                <c:pt idx="1242">
                  <c:v>621</c:v>
                </c:pt>
                <c:pt idx="1243">
                  <c:v>621.5</c:v>
                </c:pt>
                <c:pt idx="1244">
                  <c:v>622</c:v>
                </c:pt>
                <c:pt idx="1245">
                  <c:v>622.5</c:v>
                </c:pt>
                <c:pt idx="1246">
                  <c:v>623</c:v>
                </c:pt>
                <c:pt idx="1247">
                  <c:v>623.5</c:v>
                </c:pt>
                <c:pt idx="1248">
                  <c:v>624</c:v>
                </c:pt>
                <c:pt idx="1249">
                  <c:v>624.5</c:v>
                </c:pt>
                <c:pt idx="1250">
                  <c:v>625</c:v>
                </c:pt>
                <c:pt idx="1251">
                  <c:v>625.5</c:v>
                </c:pt>
                <c:pt idx="1252">
                  <c:v>626</c:v>
                </c:pt>
                <c:pt idx="1253">
                  <c:v>626.5</c:v>
                </c:pt>
                <c:pt idx="1254">
                  <c:v>627</c:v>
                </c:pt>
                <c:pt idx="1255">
                  <c:v>627.5</c:v>
                </c:pt>
                <c:pt idx="1256">
                  <c:v>628</c:v>
                </c:pt>
                <c:pt idx="1257">
                  <c:v>628.5</c:v>
                </c:pt>
                <c:pt idx="1258">
                  <c:v>629</c:v>
                </c:pt>
                <c:pt idx="1259">
                  <c:v>629.5</c:v>
                </c:pt>
                <c:pt idx="1260">
                  <c:v>630</c:v>
                </c:pt>
                <c:pt idx="1261">
                  <c:v>630.5</c:v>
                </c:pt>
                <c:pt idx="1262">
                  <c:v>631</c:v>
                </c:pt>
                <c:pt idx="1263">
                  <c:v>631.5</c:v>
                </c:pt>
                <c:pt idx="1264">
                  <c:v>632</c:v>
                </c:pt>
                <c:pt idx="1265">
                  <c:v>632.5</c:v>
                </c:pt>
                <c:pt idx="1266">
                  <c:v>633</c:v>
                </c:pt>
                <c:pt idx="1267">
                  <c:v>633.5</c:v>
                </c:pt>
                <c:pt idx="1268">
                  <c:v>634</c:v>
                </c:pt>
                <c:pt idx="1269">
                  <c:v>634.5</c:v>
                </c:pt>
                <c:pt idx="1270">
                  <c:v>635</c:v>
                </c:pt>
                <c:pt idx="1271">
                  <c:v>635.5</c:v>
                </c:pt>
                <c:pt idx="1272">
                  <c:v>636</c:v>
                </c:pt>
                <c:pt idx="1273">
                  <c:v>636.5</c:v>
                </c:pt>
                <c:pt idx="1274">
                  <c:v>637</c:v>
                </c:pt>
                <c:pt idx="1275">
                  <c:v>637.5</c:v>
                </c:pt>
                <c:pt idx="1276">
                  <c:v>638</c:v>
                </c:pt>
                <c:pt idx="1277">
                  <c:v>638.5</c:v>
                </c:pt>
                <c:pt idx="1278">
                  <c:v>639</c:v>
                </c:pt>
                <c:pt idx="1279">
                  <c:v>639.5</c:v>
                </c:pt>
                <c:pt idx="1280">
                  <c:v>640</c:v>
                </c:pt>
                <c:pt idx="1281">
                  <c:v>640.5</c:v>
                </c:pt>
                <c:pt idx="1282">
                  <c:v>641</c:v>
                </c:pt>
                <c:pt idx="1283">
                  <c:v>641.5</c:v>
                </c:pt>
                <c:pt idx="1284">
                  <c:v>642</c:v>
                </c:pt>
                <c:pt idx="1285">
                  <c:v>642.5</c:v>
                </c:pt>
                <c:pt idx="1286">
                  <c:v>643</c:v>
                </c:pt>
                <c:pt idx="1287">
                  <c:v>643.5</c:v>
                </c:pt>
                <c:pt idx="1288">
                  <c:v>644</c:v>
                </c:pt>
                <c:pt idx="1289">
                  <c:v>644.5</c:v>
                </c:pt>
                <c:pt idx="1290">
                  <c:v>645</c:v>
                </c:pt>
                <c:pt idx="1291">
                  <c:v>645.5</c:v>
                </c:pt>
                <c:pt idx="1292">
                  <c:v>646</c:v>
                </c:pt>
                <c:pt idx="1293">
                  <c:v>646.5</c:v>
                </c:pt>
                <c:pt idx="1294">
                  <c:v>647</c:v>
                </c:pt>
                <c:pt idx="1295">
                  <c:v>647.5</c:v>
                </c:pt>
                <c:pt idx="1296">
                  <c:v>648</c:v>
                </c:pt>
                <c:pt idx="1297">
                  <c:v>648.5</c:v>
                </c:pt>
                <c:pt idx="1298">
                  <c:v>649</c:v>
                </c:pt>
                <c:pt idx="1299">
                  <c:v>649.5</c:v>
                </c:pt>
                <c:pt idx="1300">
                  <c:v>650</c:v>
                </c:pt>
                <c:pt idx="1301">
                  <c:v>650.5</c:v>
                </c:pt>
                <c:pt idx="1302">
                  <c:v>651</c:v>
                </c:pt>
                <c:pt idx="1303">
                  <c:v>651.5</c:v>
                </c:pt>
                <c:pt idx="1304">
                  <c:v>652</c:v>
                </c:pt>
                <c:pt idx="1305">
                  <c:v>652.5</c:v>
                </c:pt>
                <c:pt idx="1306">
                  <c:v>653</c:v>
                </c:pt>
                <c:pt idx="1307">
                  <c:v>653.5</c:v>
                </c:pt>
                <c:pt idx="1308">
                  <c:v>654</c:v>
                </c:pt>
                <c:pt idx="1309">
                  <c:v>654.5</c:v>
                </c:pt>
                <c:pt idx="1310">
                  <c:v>655</c:v>
                </c:pt>
                <c:pt idx="1311">
                  <c:v>655.5</c:v>
                </c:pt>
                <c:pt idx="1312">
                  <c:v>656</c:v>
                </c:pt>
                <c:pt idx="1313">
                  <c:v>656.5</c:v>
                </c:pt>
                <c:pt idx="1314">
                  <c:v>657</c:v>
                </c:pt>
                <c:pt idx="1315">
                  <c:v>657.5</c:v>
                </c:pt>
                <c:pt idx="1316">
                  <c:v>658</c:v>
                </c:pt>
                <c:pt idx="1317">
                  <c:v>658.5</c:v>
                </c:pt>
                <c:pt idx="1318">
                  <c:v>659</c:v>
                </c:pt>
                <c:pt idx="1319">
                  <c:v>659.5</c:v>
                </c:pt>
                <c:pt idx="1320">
                  <c:v>660</c:v>
                </c:pt>
                <c:pt idx="1321">
                  <c:v>660.5</c:v>
                </c:pt>
                <c:pt idx="1322">
                  <c:v>661</c:v>
                </c:pt>
                <c:pt idx="1323">
                  <c:v>661.5</c:v>
                </c:pt>
                <c:pt idx="1324">
                  <c:v>662</c:v>
                </c:pt>
                <c:pt idx="1325">
                  <c:v>662.5</c:v>
                </c:pt>
                <c:pt idx="1326">
                  <c:v>663</c:v>
                </c:pt>
                <c:pt idx="1327">
                  <c:v>663.5</c:v>
                </c:pt>
                <c:pt idx="1328">
                  <c:v>664</c:v>
                </c:pt>
                <c:pt idx="1329">
                  <c:v>664.5</c:v>
                </c:pt>
                <c:pt idx="1330">
                  <c:v>665</c:v>
                </c:pt>
                <c:pt idx="1331">
                  <c:v>665.5</c:v>
                </c:pt>
                <c:pt idx="1332">
                  <c:v>666</c:v>
                </c:pt>
                <c:pt idx="1333">
                  <c:v>666.5</c:v>
                </c:pt>
                <c:pt idx="1334">
                  <c:v>667</c:v>
                </c:pt>
                <c:pt idx="1335">
                  <c:v>667.5</c:v>
                </c:pt>
                <c:pt idx="1336">
                  <c:v>668</c:v>
                </c:pt>
                <c:pt idx="1337">
                  <c:v>668.5</c:v>
                </c:pt>
                <c:pt idx="1338">
                  <c:v>669</c:v>
                </c:pt>
                <c:pt idx="1339">
                  <c:v>669.5</c:v>
                </c:pt>
                <c:pt idx="1340">
                  <c:v>670</c:v>
                </c:pt>
                <c:pt idx="1341">
                  <c:v>670.5</c:v>
                </c:pt>
                <c:pt idx="1342">
                  <c:v>671</c:v>
                </c:pt>
                <c:pt idx="1343">
                  <c:v>671.5</c:v>
                </c:pt>
                <c:pt idx="1344">
                  <c:v>672</c:v>
                </c:pt>
                <c:pt idx="1345">
                  <c:v>672.5</c:v>
                </c:pt>
                <c:pt idx="1346">
                  <c:v>673</c:v>
                </c:pt>
                <c:pt idx="1347">
                  <c:v>673.5</c:v>
                </c:pt>
                <c:pt idx="1348">
                  <c:v>674</c:v>
                </c:pt>
                <c:pt idx="1349">
                  <c:v>674.5</c:v>
                </c:pt>
                <c:pt idx="1350">
                  <c:v>675</c:v>
                </c:pt>
                <c:pt idx="1351">
                  <c:v>675.5</c:v>
                </c:pt>
                <c:pt idx="1352">
                  <c:v>676</c:v>
                </c:pt>
                <c:pt idx="1353">
                  <c:v>676.5</c:v>
                </c:pt>
                <c:pt idx="1354">
                  <c:v>677</c:v>
                </c:pt>
                <c:pt idx="1355">
                  <c:v>677.5</c:v>
                </c:pt>
                <c:pt idx="1356">
                  <c:v>678</c:v>
                </c:pt>
                <c:pt idx="1357">
                  <c:v>678.5</c:v>
                </c:pt>
                <c:pt idx="1358">
                  <c:v>679</c:v>
                </c:pt>
                <c:pt idx="1359">
                  <c:v>679.5</c:v>
                </c:pt>
                <c:pt idx="1360">
                  <c:v>680</c:v>
                </c:pt>
                <c:pt idx="1361">
                  <c:v>680.5</c:v>
                </c:pt>
                <c:pt idx="1362">
                  <c:v>681</c:v>
                </c:pt>
                <c:pt idx="1363">
                  <c:v>681.5</c:v>
                </c:pt>
                <c:pt idx="1364">
                  <c:v>682</c:v>
                </c:pt>
                <c:pt idx="1365">
                  <c:v>682.5</c:v>
                </c:pt>
                <c:pt idx="1366">
                  <c:v>683</c:v>
                </c:pt>
                <c:pt idx="1367">
                  <c:v>683.5</c:v>
                </c:pt>
                <c:pt idx="1368">
                  <c:v>684</c:v>
                </c:pt>
                <c:pt idx="1369">
                  <c:v>684.5</c:v>
                </c:pt>
                <c:pt idx="1370">
                  <c:v>685</c:v>
                </c:pt>
                <c:pt idx="1371">
                  <c:v>685.5</c:v>
                </c:pt>
                <c:pt idx="1372">
                  <c:v>686</c:v>
                </c:pt>
                <c:pt idx="1373">
                  <c:v>686.5</c:v>
                </c:pt>
                <c:pt idx="1374">
                  <c:v>687</c:v>
                </c:pt>
                <c:pt idx="1375">
                  <c:v>687.5</c:v>
                </c:pt>
                <c:pt idx="1376">
                  <c:v>688</c:v>
                </c:pt>
                <c:pt idx="1377">
                  <c:v>688.5</c:v>
                </c:pt>
                <c:pt idx="1378">
                  <c:v>689</c:v>
                </c:pt>
                <c:pt idx="1379">
                  <c:v>689.5</c:v>
                </c:pt>
                <c:pt idx="1380">
                  <c:v>690</c:v>
                </c:pt>
                <c:pt idx="1381">
                  <c:v>690.5</c:v>
                </c:pt>
                <c:pt idx="1382">
                  <c:v>691</c:v>
                </c:pt>
                <c:pt idx="1383">
                  <c:v>691.5</c:v>
                </c:pt>
                <c:pt idx="1384">
                  <c:v>692</c:v>
                </c:pt>
                <c:pt idx="1385">
                  <c:v>692.5</c:v>
                </c:pt>
                <c:pt idx="1386">
                  <c:v>693</c:v>
                </c:pt>
                <c:pt idx="1387">
                  <c:v>693.5</c:v>
                </c:pt>
                <c:pt idx="1388">
                  <c:v>694</c:v>
                </c:pt>
                <c:pt idx="1389">
                  <c:v>694.5</c:v>
                </c:pt>
                <c:pt idx="1390">
                  <c:v>695</c:v>
                </c:pt>
                <c:pt idx="1391">
                  <c:v>695.5</c:v>
                </c:pt>
                <c:pt idx="1392">
                  <c:v>696</c:v>
                </c:pt>
                <c:pt idx="1393">
                  <c:v>696.5</c:v>
                </c:pt>
                <c:pt idx="1394">
                  <c:v>697</c:v>
                </c:pt>
                <c:pt idx="1395">
                  <c:v>697.5</c:v>
                </c:pt>
                <c:pt idx="1396">
                  <c:v>698</c:v>
                </c:pt>
                <c:pt idx="1397">
                  <c:v>698.5</c:v>
                </c:pt>
                <c:pt idx="1398">
                  <c:v>699</c:v>
                </c:pt>
                <c:pt idx="1399">
                  <c:v>699.5</c:v>
                </c:pt>
                <c:pt idx="1400">
                  <c:v>700</c:v>
                </c:pt>
                <c:pt idx="1401">
                  <c:v>700.5</c:v>
                </c:pt>
                <c:pt idx="1402">
                  <c:v>701</c:v>
                </c:pt>
                <c:pt idx="1403">
                  <c:v>701.5</c:v>
                </c:pt>
                <c:pt idx="1404">
                  <c:v>702</c:v>
                </c:pt>
                <c:pt idx="1405">
                  <c:v>702.5</c:v>
                </c:pt>
                <c:pt idx="1406">
                  <c:v>703</c:v>
                </c:pt>
                <c:pt idx="1407">
                  <c:v>703.5</c:v>
                </c:pt>
                <c:pt idx="1408">
                  <c:v>704</c:v>
                </c:pt>
                <c:pt idx="1409">
                  <c:v>704.5</c:v>
                </c:pt>
                <c:pt idx="1410">
                  <c:v>705</c:v>
                </c:pt>
                <c:pt idx="1411">
                  <c:v>705.5</c:v>
                </c:pt>
                <c:pt idx="1412">
                  <c:v>706</c:v>
                </c:pt>
                <c:pt idx="1413">
                  <c:v>706.5</c:v>
                </c:pt>
                <c:pt idx="1414">
                  <c:v>707</c:v>
                </c:pt>
                <c:pt idx="1415">
                  <c:v>707.5</c:v>
                </c:pt>
                <c:pt idx="1416">
                  <c:v>708</c:v>
                </c:pt>
                <c:pt idx="1417">
                  <c:v>708.5</c:v>
                </c:pt>
                <c:pt idx="1418">
                  <c:v>709</c:v>
                </c:pt>
                <c:pt idx="1419">
                  <c:v>709.5</c:v>
                </c:pt>
                <c:pt idx="1420">
                  <c:v>710</c:v>
                </c:pt>
                <c:pt idx="1421">
                  <c:v>710.5</c:v>
                </c:pt>
                <c:pt idx="1422">
                  <c:v>711</c:v>
                </c:pt>
                <c:pt idx="1423">
                  <c:v>711.5</c:v>
                </c:pt>
                <c:pt idx="1424">
                  <c:v>712</c:v>
                </c:pt>
                <c:pt idx="1425">
                  <c:v>712.5</c:v>
                </c:pt>
                <c:pt idx="1426">
                  <c:v>713</c:v>
                </c:pt>
                <c:pt idx="1427">
                  <c:v>713.5</c:v>
                </c:pt>
                <c:pt idx="1428">
                  <c:v>714</c:v>
                </c:pt>
                <c:pt idx="1429">
                  <c:v>714.5</c:v>
                </c:pt>
                <c:pt idx="1430">
                  <c:v>715</c:v>
                </c:pt>
                <c:pt idx="1431">
                  <c:v>715.5</c:v>
                </c:pt>
                <c:pt idx="1432">
                  <c:v>716</c:v>
                </c:pt>
                <c:pt idx="1433">
                  <c:v>716.5</c:v>
                </c:pt>
                <c:pt idx="1434">
                  <c:v>717</c:v>
                </c:pt>
                <c:pt idx="1435">
                  <c:v>717.5</c:v>
                </c:pt>
                <c:pt idx="1436">
                  <c:v>718</c:v>
                </c:pt>
                <c:pt idx="1437">
                  <c:v>718.5</c:v>
                </c:pt>
                <c:pt idx="1438">
                  <c:v>719</c:v>
                </c:pt>
                <c:pt idx="1439">
                  <c:v>719.5</c:v>
                </c:pt>
                <c:pt idx="1440">
                  <c:v>720</c:v>
                </c:pt>
                <c:pt idx="1441">
                  <c:v>720.5</c:v>
                </c:pt>
                <c:pt idx="1442">
                  <c:v>721</c:v>
                </c:pt>
                <c:pt idx="1443">
                  <c:v>721.5</c:v>
                </c:pt>
                <c:pt idx="1444">
                  <c:v>722</c:v>
                </c:pt>
                <c:pt idx="1445">
                  <c:v>722.5</c:v>
                </c:pt>
                <c:pt idx="1446">
                  <c:v>723</c:v>
                </c:pt>
                <c:pt idx="1447">
                  <c:v>723.5</c:v>
                </c:pt>
                <c:pt idx="1448">
                  <c:v>724</c:v>
                </c:pt>
                <c:pt idx="1449">
                  <c:v>724.5</c:v>
                </c:pt>
                <c:pt idx="1450">
                  <c:v>725</c:v>
                </c:pt>
                <c:pt idx="1451">
                  <c:v>725.5</c:v>
                </c:pt>
                <c:pt idx="1452">
                  <c:v>726</c:v>
                </c:pt>
                <c:pt idx="1453">
                  <c:v>726.5</c:v>
                </c:pt>
                <c:pt idx="1454">
                  <c:v>727</c:v>
                </c:pt>
                <c:pt idx="1455">
                  <c:v>727.5</c:v>
                </c:pt>
                <c:pt idx="1456">
                  <c:v>728</c:v>
                </c:pt>
                <c:pt idx="1457">
                  <c:v>728.5</c:v>
                </c:pt>
                <c:pt idx="1458">
                  <c:v>729</c:v>
                </c:pt>
                <c:pt idx="1459">
                  <c:v>729.5</c:v>
                </c:pt>
                <c:pt idx="1460">
                  <c:v>730</c:v>
                </c:pt>
                <c:pt idx="1461">
                  <c:v>730.5</c:v>
                </c:pt>
                <c:pt idx="1462">
                  <c:v>731</c:v>
                </c:pt>
                <c:pt idx="1463">
                  <c:v>731.5</c:v>
                </c:pt>
                <c:pt idx="1464">
                  <c:v>732</c:v>
                </c:pt>
                <c:pt idx="1465">
                  <c:v>732.5</c:v>
                </c:pt>
                <c:pt idx="1466">
                  <c:v>733</c:v>
                </c:pt>
                <c:pt idx="1467">
                  <c:v>733.5</c:v>
                </c:pt>
                <c:pt idx="1468">
                  <c:v>734</c:v>
                </c:pt>
                <c:pt idx="1469">
                  <c:v>734.5</c:v>
                </c:pt>
                <c:pt idx="1470">
                  <c:v>735</c:v>
                </c:pt>
                <c:pt idx="1471">
                  <c:v>735.5</c:v>
                </c:pt>
                <c:pt idx="1472">
                  <c:v>736</c:v>
                </c:pt>
                <c:pt idx="1473">
                  <c:v>736.5</c:v>
                </c:pt>
                <c:pt idx="1474">
                  <c:v>737</c:v>
                </c:pt>
                <c:pt idx="1475">
                  <c:v>737.5</c:v>
                </c:pt>
                <c:pt idx="1476">
                  <c:v>738</c:v>
                </c:pt>
                <c:pt idx="1477">
                  <c:v>738.5</c:v>
                </c:pt>
                <c:pt idx="1478">
                  <c:v>739</c:v>
                </c:pt>
                <c:pt idx="1479">
                  <c:v>739.5</c:v>
                </c:pt>
                <c:pt idx="1480">
                  <c:v>740</c:v>
                </c:pt>
                <c:pt idx="1481">
                  <c:v>740.5</c:v>
                </c:pt>
                <c:pt idx="1482">
                  <c:v>741</c:v>
                </c:pt>
                <c:pt idx="1483">
                  <c:v>741.5</c:v>
                </c:pt>
                <c:pt idx="1484">
                  <c:v>742</c:v>
                </c:pt>
                <c:pt idx="1485">
                  <c:v>742.5</c:v>
                </c:pt>
                <c:pt idx="1486">
                  <c:v>743</c:v>
                </c:pt>
                <c:pt idx="1487">
                  <c:v>743.5</c:v>
                </c:pt>
                <c:pt idx="1488">
                  <c:v>744</c:v>
                </c:pt>
                <c:pt idx="1489">
                  <c:v>744.5</c:v>
                </c:pt>
                <c:pt idx="1490">
                  <c:v>745</c:v>
                </c:pt>
                <c:pt idx="1491">
                  <c:v>745.5</c:v>
                </c:pt>
                <c:pt idx="1492">
                  <c:v>746</c:v>
                </c:pt>
                <c:pt idx="1493">
                  <c:v>746.5</c:v>
                </c:pt>
                <c:pt idx="1494">
                  <c:v>747</c:v>
                </c:pt>
                <c:pt idx="1495">
                  <c:v>747.5</c:v>
                </c:pt>
                <c:pt idx="1496">
                  <c:v>748</c:v>
                </c:pt>
                <c:pt idx="1497">
                  <c:v>748.5</c:v>
                </c:pt>
                <c:pt idx="1498">
                  <c:v>749</c:v>
                </c:pt>
                <c:pt idx="1499">
                  <c:v>749.5</c:v>
                </c:pt>
                <c:pt idx="1500">
                  <c:v>750</c:v>
                </c:pt>
                <c:pt idx="1501">
                  <c:v>750.5</c:v>
                </c:pt>
                <c:pt idx="1502">
                  <c:v>751</c:v>
                </c:pt>
                <c:pt idx="1503">
                  <c:v>751.5</c:v>
                </c:pt>
                <c:pt idx="1504">
                  <c:v>752</c:v>
                </c:pt>
                <c:pt idx="1505">
                  <c:v>752.5</c:v>
                </c:pt>
                <c:pt idx="1506">
                  <c:v>753</c:v>
                </c:pt>
                <c:pt idx="1507">
                  <c:v>753.5</c:v>
                </c:pt>
                <c:pt idx="1508">
                  <c:v>754</c:v>
                </c:pt>
                <c:pt idx="1509">
                  <c:v>754.5</c:v>
                </c:pt>
                <c:pt idx="1510">
                  <c:v>755</c:v>
                </c:pt>
                <c:pt idx="1511">
                  <c:v>755.5</c:v>
                </c:pt>
                <c:pt idx="1512">
                  <c:v>756</c:v>
                </c:pt>
                <c:pt idx="1513">
                  <c:v>756.5</c:v>
                </c:pt>
                <c:pt idx="1514">
                  <c:v>757</c:v>
                </c:pt>
                <c:pt idx="1515">
                  <c:v>757.5</c:v>
                </c:pt>
                <c:pt idx="1516">
                  <c:v>758</c:v>
                </c:pt>
                <c:pt idx="1517">
                  <c:v>758.5</c:v>
                </c:pt>
                <c:pt idx="1518">
                  <c:v>759</c:v>
                </c:pt>
                <c:pt idx="1519">
                  <c:v>759.5</c:v>
                </c:pt>
                <c:pt idx="1520">
                  <c:v>760</c:v>
                </c:pt>
                <c:pt idx="1521">
                  <c:v>760.5</c:v>
                </c:pt>
                <c:pt idx="1522">
                  <c:v>761</c:v>
                </c:pt>
                <c:pt idx="1523">
                  <c:v>761.5</c:v>
                </c:pt>
                <c:pt idx="1524">
                  <c:v>762</c:v>
                </c:pt>
                <c:pt idx="1525">
                  <c:v>762.5</c:v>
                </c:pt>
                <c:pt idx="1526">
                  <c:v>763</c:v>
                </c:pt>
                <c:pt idx="1527">
                  <c:v>763.5</c:v>
                </c:pt>
                <c:pt idx="1528">
                  <c:v>764</c:v>
                </c:pt>
                <c:pt idx="1529">
                  <c:v>764.5</c:v>
                </c:pt>
                <c:pt idx="1530">
                  <c:v>765</c:v>
                </c:pt>
                <c:pt idx="1531">
                  <c:v>765.5</c:v>
                </c:pt>
                <c:pt idx="1532">
                  <c:v>766</c:v>
                </c:pt>
                <c:pt idx="1533">
                  <c:v>766.5</c:v>
                </c:pt>
                <c:pt idx="1534">
                  <c:v>767</c:v>
                </c:pt>
                <c:pt idx="1535">
                  <c:v>767.5</c:v>
                </c:pt>
                <c:pt idx="1536">
                  <c:v>768</c:v>
                </c:pt>
                <c:pt idx="1537">
                  <c:v>768.5</c:v>
                </c:pt>
                <c:pt idx="1538">
                  <c:v>769</c:v>
                </c:pt>
                <c:pt idx="1539">
                  <c:v>769.5</c:v>
                </c:pt>
                <c:pt idx="1540">
                  <c:v>770</c:v>
                </c:pt>
                <c:pt idx="1541">
                  <c:v>770.5</c:v>
                </c:pt>
                <c:pt idx="1542">
                  <c:v>771</c:v>
                </c:pt>
                <c:pt idx="1543">
                  <c:v>771.5</c:v>
                </c:pt>
                <c:pt idx="1544">
                  <c:v>772</c:v>
                </c:pt>
                <c:pt idx="1545">
                  <c:v>772.5</c:v>
                </c:pt>
                <c:pt idx="1546">
                  <c:v>773</c:v>
                </c:pt>
                <c:pt idx="1547">
                  <c:v>773.5</c:v>
                </c:pt>
                <c:pt idx="1548">
                  <c:v>774</c:v>
                </c:pt>
                <c:pt idx="1549">
                  <c:v>774.5</c:v>
                </c:pt>
                <c:pt idx="1550">
                  <c:v>775</c:v>
                </c:pt>
                <c:pt idx="1551">
                  <c:v>775.5</c:v>
                </c:pt>
                <c:pt idx="1552">
                  <c:v>776</c:v>
                </c:pt>
                <c:pt idx="1553">
                  <c:v>776.5</c:v>
                </c:pt>
                <c:pt idx="1554">
                  <c:v>777</c:v>
                </c:pt>
                <c:pt idx="1555">
                  <c:v>777.5</c:v>
                </c:pt>
                <c:pt idx="1556">
                  <c:v>778</c:v>
                </c:pt>
                <c:pt idx="1557">
                  <c:v>778.5</c:v>
                </c:pt>
                <c:pt idx="1558">
                  <c:v>779</c:v>
                </c:pt>
                <c:pt idx="1559">
                  <c:v>779.5</c:v>
                </c:pt>
                <c:pt idx="1560">
                  <c:v>780</c:v>
                </c:pt>
                <c:pt idx="1561">
                  <c:v>780.5</c:v>
                </c:pt>
                <c:pt idx="1562">
                  <c:v>781</c:v>
                </c:pt>
                <c:pt idx="1563">
                  <c:v>781.5</c:v>
                </c:pt>
                <c:pt idx="1564">
                  <c:v>782</c:v>
                </c:pt>
                <c:pt idx="1565">
                  <c:v>782.5</c:v>
                </c:pt>
                <c:pt idx="1566">
                  <c:v>783</c:v>
                </c:pt>
                <c:pt idx="1567">
                  <c:v>783.5</c:v>
                </c:pt>
                <c:pt idx="1568">
                  <c:v>784</c:v>
                </c:pt>
                <c:pt idx="1569">
                  <c:v>784.5</c:v>
                </c:pt>
                <c:pt idx="1570">
                  <c:v>785</c:v>
                </c:pt>
                <c:pt idx="1571">
                  <c:v>785.5</c:v>
                </c:pt>
                <c:pt idx="1572">
                  <c:v>786</c:v>
                </c:pt>
                <c:pt idx="1573">
                  <c:v>786.5</c:v>
                </c:pt>
                <c:pt idx="1574">
                  <c:v>787</c:v>
                </c:pt>
                <c:pt idx="1575">
                  <c:v>787.5</c:v>
                </c:pt>
                <c:pt idx="1576">
                  <c:v>788</c:v>
                </c:pt>
                <c:pt idx="1577">
                  <c:v>788.5</c:v>
                </c:pt>
                <c:pt idx="1578">
                  <c:v>789</c:v>
                </c:pt>
                <c:pt idx="1579">
                  <c:v>789.5</c:v>
                </c:pt>
                <c:pt idx="1580">
                  <c:v>790</c:v>
                </c:pt>
                <c:pt idx="1581">
                  <c:v>790.5</c:v>
                </c:pt>
                <c:pt idx="1582">
                  <c:v>791</c:v>
                </c:pt>
                <c:pt idx="1583">
                  <c:v>791.5</c:v>
                </c:pt>
                <c:pt idx="1584">
                  <c:v>792</c:v>
                </c:pt>
                <c:pt idx="1585">
                  <c:v>792.5</c:v>
                </c:pt>
                <c:pt idx="1586">
                  <c:v>793</c:v>
                </c:pt>
                <c:pt idx="1587">
                  <c:v>793.5</c:v>
                </c:pt>
                <c:pt idx="1588">
                  <c:v>794</c:v>
                </c:pt>
                <c:pt idx="1589">
                  <c:v>794.5</c:v>
                </c:pt>
                <c:pt idx="1590">
                  <c:v>795</c:v>
                </c:pt>
                <c:pt idx="1591">
                  <c:v>795.5</c:v>
                </c:pt>
                <c:pt idx="1592">
                  <c:v>796</c:v>
                </c:pt>
                <c:pt idx="1593">
                  <c:v>796.5</c:v>
                </c:pt>
                <c:pt idx="1594">
                  <c:v>797</c:v>
                </c:pt>
                <c:pt idx="1595">
                  <c:v>797.5</c:v>
                </c:pt>
                <c:pt idx="1596">
                  <c:v>798</c:v>
                </c:pt>
                <c:pt idx="1597">
                  <c:v>798.5</c:v>
                </c:pt>
                <c:pt idx="1598">
                  <c:v>799</c:v>
                </c:pt>
                <c:pt idx="1599">
                  <c:v>799.5</c:v>
                </c:pt>
                <c:pt idx="1600">
                  <c:v>800</c:v>
                </c:pt>
                <c:pt idx="1601">
                  <c:v>800.5</c:v>
                </c:pt>
                <c:pt idx="1602">
                  <c:v>801</c:v>
                </c:pt>
                <c:pt idx="1603">
                  <c:v>801.5</c:v>
                </c:pt>
                <c:pt idx="1604">
                  <c:v>802</c:v>
                </c:pt>
                <c:pt idx="1605">
                  <c:v>802.5</c:v>
                </c:pt>
                <c:pt idx="1606">
                  <c:v>803</c:v>
                </c:pt>
                <c:pt idx="1607">
                  <c:v>803.5</c:v>
                </c:pt>
                <c:pt idx="1608">
                  <c:v>804</c:v>
                </c:pt>
                <c:pt idx="1609">
                  <c:v>804.5</c:v>
                </c:pt>
                <c:pt idx="1610">
                  <c:v>805</c:v>
                </c:pt>
                <c:pt idx="1611">
                  <c:v>805.5</c:v>
                </c:pt>
                <c:pt idx="1612">
                  <c:v>806</c:v>
                </c:pt>
                <c:pt idx="1613">
                  <c:v>806.5</c:v>
                </c:pt>
                <c:pt idx="1614">
                  <c:v>807</c:v>
                </c:pt>
                <c:pt idx="1615">
                  <c:v>807.5</c:v>
                </c:pt>
                <c:pt idx="1616">
                  <c:v>808</c:v>
                </c:pt>
                <c:pt idx="1617">
                  <c:v>808.5</c:v>
                </c:pt>
                <c:pt idx="1618">
                  <c:v>809</c:v>
                </c:pt>
                <c:pt idx="1619">
                  <c:v>809.5</c:v>
                </c:pt>
                <c:pt idx="1620">
                  <c:v>810</c:v>
                </c:pt>
                <c:pt idx="1621">
                  <c:v>810.5</c:v>
                </c:pt>
                <c:pt idx="1622">
                  <c:v>811</c:v>
                </c:pt>
                <c:pt idx="1623">
                  <c:v>811.5</c:v>
                </c:pt>
                <c:pt idx="1624">
                  <c:v>812</c:v>
                </c:pt>
                <c:pt idx="1625">
                  <c:v>812.5</c:v>
                </c:pt>
                <c:pt idx="1626">
                  <c:v>813</c:v>
                </c:pt>
                <c:pt idx="1627">
                  <c:v>813.5</c:v>
                </c:pt>
                <c:pt idx="1628">
                  <c:v>814</c:v>
                </c:pt>
                <c:pt idx="1629">
                  <c:v>814.5</c:v>
                </c:pt>
                <c:pt idx="1630">
                  <c:v>815</c:v>
                </c:pt>
                <c:pt idx="1631">
                  <c:v>815.5</c:v>
                </c:pt>
                <c:pt idx="1632">
                  <c:v>816</c:v>
                </c:pt>
                <c:pt idx="1633">
                  <c:v>816.5</c:v>
                </c:pt>
                <c:pt idx="1634">
                  <c:v>817</c:v>
                </c:pt>
                <c:pt idx="1635">
                  <c:v>817.5</c:v>
                </c:pt>
                <c:pt idx="1636">
                  <c:v>818</c:v>
                </c:pt>
                <c:pt idx="1637">
                  <c:v>818.5</c:v>
                </c:pt>
                <c:pt idx="1638">
                  <c:v>819</c:v>
                </c:pt>
                <c:pt idx="1639">
                  <c:v>819.5</c:v>
                </c:pt>
                <c:pt idx="1640">
                  <c:v>820</c:v>
                </c:pt>
                <c:pt idx="1641">
                  <c:v>820.5</c:v>
                </c:pt>
                <c:pt idx="1642">
                  <c:v>821</c:v>
                </c:pt>
                <c:pt idx="1643">
                  <c:v>821.5</c:v>
                </c:pt>
                <c:pt idx="1644">
                  <c:v>822</c:v>
                </c:pt>
                <c:pt idx="1645">
                  <c:v>822.5</c:v>
                </c:pt>
                <c:pt idx="1646">
                  <c:v>823</c:v>
                </c:pt>
                <c:pt idx="1647">
                  <c:v>823.5</c:v>
                </c:pt>
                <c:pt idx="1648">
                  <c:v>824</c:v>
                </c:pt>
                <c:pt idx="1649">
                  <c:v>824.5</c:v>
                </c:pt>
                <c:pt idx="1650">
                  <c:v>825</c:v>
                </c:pt>
                <c:pt idx="1651">
                  <c:v>825.5</c:v>
                </c:pt>
                <c:pt idx="1652">
                  <c:v>826</c:v>
                </c:pt>
                <c:pt idx="1653">
                  <c:v>826.5</c:v>
                </c:pt>
                <c:pt idx="1654">
                  <c:v>827</c:v>
                </c:pt>
                <c:pt idx="1655">
                  <c:v>827.5</c:v>
                </c:pt>
                <c:pt idx="1656">
                  <c:v>828</c:v>
                </c:pt>
                <c:pt idx="1657">
                  <c:v>828.5</c:v>
                </c:pt>
                <c:pt idx="1658">
                  <c:v>829</c:v>
                </c:pt>
                <c:pt idx="1659">
                  <c:v>829.5</c:v>
                </c:pt>
                <c:pt idx="1660">
                  <c:v>830</c:v>
                </c:pt>
                <c:pt idx="1661">
                  <c:v>830.5</c:v>
                </c:pt>
                <c:pt idx="1662">
                  <c:v>831</c:v>
                </c:pt>
                <c:pt idx="1663">
                  <c:v>831.5</c:v>
                </c:pt>
                <c:pt idx="1664">
                  <c:v>832</c:v>
                </c:pt>
                <c:pt idx="1665">
                  <c:v>832.5</c:v>
                </c:pt>
                <c:pt idx="1666">
                  <c:v>833</c:v>
                </c:pt>
                <c:pt idx="1667">
                  <c:v>833.5</c:v>
                </c:pt>
                <c:pt idx="1668">
                  <c:v>834</c:v>
                </c:pt>
                <c:pt idx="1669">
                  <c:v>834.5</c:v>
                </c:pt>
                <c:pt idx="1670">
                  <c:v>835</c:v>
                </c:pt>
                <c:pt idx="1671">
                  <c:v>835.5</c:v>
                </c:pt>
                <c:pt idx="1672">
                  <c:v>836</c:v>
                </c:pt>
                <c:pt idx="1673">
                  <c:v>836.5</c:v>
                </c:pt>
                <c:pt idx="1674">
                  <c:v>837</c:v>
                </c:pt>
                <c:pt idx="1675">
                  <c:v>837.5</c:v>
                </c:pt>
                <c:pt idx="1676">
                  <c:v>838</c:v>
                </c:pt>
                <c:pt idx="1677">
                  <c:v>838.5</c:v>
                </c:pt>
                <c:pt idx="1678">
                  <c:v>839</c:v>
                </c:pt>
                <c:pt idx="1679">
                  <c:v>839.5</c:v>
                </c:pt>
                <c:pt idx="1680">
                  <c:v>840</c:v>
                </c:pt>
                <c:pt idx="1681">
                  <c:v>840.5</c:v>
                </c:pt>
                <c:pt idx="1682">
                  <c:v>841</c:v>
                </c:pt>
                <c:pt idx="1683">
                  <c:v>841.5</c:v>
                </c:pt>
                <c:pt idx="1684">
                  <c:v>842</c:v>
                </c:pt>
                <c:pt idx="1685">
                  <c:v>842.5</c:v>
                </c:pt>
                <c:pt idx="1686">
                  <c:v>843</c:v>
                </c:pt>
                <c:pt idx="1687">
                  <c:v>843.5</c:v>
                </c:pt>
                <c:pt idx="1688">
                  <c:v>844</c:v>
                </c:pt>
                <c:pt idx="1689">
                  <c:v>844.5</c:v>
                </c:pt>
                <c:pt idx="1690">
                  <c:v>845</c:v>
                </c:pt>
                <c:pt idx="1691">
                  <c:v>845.5</c:v>
                </c:pt>
                <c:pt idx="1692">
                  <c:v>846</c:v>
                </c:pt>
                <c:pt idx="1693">
                  <c:v>846.5</c:v>
                </c:pt>
                <c:pt idx="1694">
                  <c:v>847</c:v>
                </c:pt>
                <c:pt idx="1695">
                  <c:v>847.5</c:v>
                </c:pt>
                <c:pt idx="1696">
                  <c:v>848</c:v>
                </c:pt>
                <c:pt idx="1697">
                  <c:v>848.5</c:v>
                </c:pt>
                <c:pt idx="1698">
                  <c:v>849</c:v>
                </c:pt>
                <c:pt idx="1699">
                  <c:v>849.5</c:v>
                </c:pt>
                <c:pt idx="1700">
                  <c:v>850</c:v>
                </c:pt>
                <c:pt idx="1701">
                  <c:v>850.5</c:v>
                </c:pt>
                <c:pt idx="1702">
                  <c:v>851</c:v>
                </c:pt>
                <c:pt idx="1703">
                  <c:v>851.5</c:v>
                </c:pt>
                <c:pt idx="1704">
                  <c:v>852</c:v>
                </c:pt>
                <c:pt idx="1705">
                  <c:v>852.5</c:v>
                </c:pt>
                <c:pt idx="1706">
                  <c:v>853</c:v>
                </c:pt>
                <c:pt idx="1707">
                  <c:v>853.5</c:v>
                </c:pt>
                <c:pt idx="1708">
                  <c:v>854</c:v>
                </c:pt>
                <c:pt idx="1709">
                  <c:v>854.5</c:v>
                </c:pt>
                <c:pt idx="1710">
                  <c:v>855</c:v>
                </c:pt>
                <c:pt idx="1711">
                  <c:v>855.5</c:v>
                </c:pt>
                <c:pt idx="1712">
                  <c:v>856</c:v>
                </c:pt>
                <c:pt idx="1713">
                  <c:v>856.5</c:v>
                </c:pt>
                <c:pt idx="1714">
                  <c:v>857</c:v>
                </c:pt>
                <c:pt idx="1715">
                  <c:v>857.5</c:v>
                </c:pt>
                <c:pt idx="1716">
                  <c:v>858</c:v>
                </c:pt>
                <c:pt idx="1717">
                  <c:v>858.5</c:v>
                </c:pt>
                <c:pt idx="1718">
                  <c:v>859</c:v>
                </c:pt>
                <c:pt idx="1719">
                  <c:v>859.5</c:v>
                </c:pt>
                <c:pt idx="1720">
                  <c:v>860</c:v>
                </c:pt>
                <c:pt idx="1721">
                  <c:v>860.5</c:v>
                </c:pt>
                <c:pt idx="1722">
                  <c:v>861</c:v>
                </c:pt>
                <c:pt idx="1723">
                  <c:v>861.5</c:v>
                </c:pt>
                <c:pt idx="1724">
                  <c:v>862</c:v>
                </c:pt>
                <c:pt idx="1725">
                  <c:v>862.5</c:v>
                </c:pt>
                <c:pt idx="1726">
                  <c:v>863</c:v>
                </c:pt>
                <c:pt idx="1727">
                  <c:v>863.5</c:v>
                </c:pt>
                <c:pt idx="1728">
                  <c:v>864</c:v>
                </c:pt>
                <c:pt idx="1729">
                  <c:v>864.5</c:v>
                </c:pt>
                <c:pt idx="1730">
                  <c:v>865</c:v>
                </c:pt>
                <c:pt idx="1731">
                  <c:v>865.5</c:v>
                </c:pt>
                <c:pt idx="1732">
                  <c:v>866</c:v>
                </c:pt>
                <c:pt idx="1733">
                  <c:v>866.5</c:v>
                </c:pt>
                <c:pt idx="1734">
                  <c:v>867</c:v>
                </c:pt>
                <c:pt idx="1735">
                  <c:v>867.5</c:v>
                </c:pt>
                <c:pt idx="1736">
                  <c:v>868</c:v>
                </c:pt>
                <c:pt idx="1737">
                  <c:v>868.5</c:v>
                </c:pt>
                <c:pt idx="1738">
                  <c:v>869</c:v>
                </c:pt>
                <c:pt idx="1739">
                  <c:v>869.5</c:v>
                </c:pt>
                <c:pt idx="1740">
                  <c:v>870</c:v>
                </c:pt>
                <c:pt idx="1741">
                  <c:v>870.5</c:v>
                </c:pt>
                <c:pt idx="1742">
                  <c:v>871</c:v>
                </c:pt>
                <c:pt idx="1743">
                  <c:v>871.5</c:v>
                </c:pt>
                <c:pt idx="1744">
                  <c:v>872</c:v>
                </c:pt>
                <c:pt idx="1745">
                  <c:v>872.5</c:v>
                </c:pt>
                <c:pt idx="1746">
                  <c:v>873</c:v>
                </c:pt>
                <c:pt idx="1747">
                  <c:v>873.5</c:v>
                </c:pt>
                <c:pt idx="1748">
                  <c:v>874</c:v>
                </c:pt>
                <c:pt idx="1749">
                  <c:v>874.5</c:v>
                </c:pt>
                <c:pt idx="1750">
                  <c:v>875</c:v>
                </c:pt>
                <c:pt idx="1751">
                  <c:v>875.5</c:v>
                </c:pt>
                <c:pt idx="1752">
                  <c:v>876</c:v>
                </c:pt>
                <c:pt idx="1753">
                  <c:v>876.5</c:v>
                </c:pt>
                <c:pt idx="1754">
                  <c:v>877</c:v>
                </c:pt>
                <c:pt idx="1755">
                  <c:v>877.5</c:v>
                </c:pt>
                <c:pt idx="1756">
                  <c:v>878</c:v>
                </c:pt>
                <c:pt idx="1757">
                  <c:v>878.5</c:v>
                </c:pt>
                <c:pt idx="1758">
                  <c:v>879</c:v>
                </c:pt>
                <c:pt idx="1759">
                  <c:v>879.5</c:v>
                </c:pt>
                <c:pt idx="1760">
                  <c:v>880</c:v>
                </c:pt>
                <c:pt idx="1761">
                  <c:v>880.5</c:v>
                </c:pt>
                <c:pt idx="1762">
                  <c:v>881</c:v>
                </c:pt>
                <c:pt idx="1763">
                  <c:v>881.5</c:v>
                </c:pt>
                <c:pt idx="1764">
                  <c:v>882</c:v>
                </c:pt>
                <c:pt idx="1765">
                  <c:v>882.5</c:v>
                </c:pt>
                <c:pt idx="1766">
                  <c:v>883</c:v>
                </c:pt>
                <c:pt idx="1767">
                  <c:v>883.5</c:v>
                </c:pt>
                <c:pt idx="1768">
                  <c:v>884</c:v>
                </c:pt>
                <c:pt idx="1769">
                  <c:v>884.5</c:v>
                </c:pt>
                <c:pt idx="1770">
                  <c:v>885</c:v>
                </c:pt>
                <c:pt idx="1771">
                  <c:v>885.5</c:v>
                </c:pt>
                <c:pt idx="1772">
                  <c:v>886</c:v>
                </c:pt>
                <c:pt idx="1773">
                  <c:v>886.5</c:v>
                </c:pt>
                <c:pt idx="1774">
                  <c:v>887</c:v>
                </c:pt>
                <c:pt idx="1775">
                  <c:v>887.5</c:v>
                </c:pt>
                <c:pt idx="1776">
                  <c:v>888</c:v>
                </c:pt>
                <c:pt idx="1777">
                  <c:v>888.5</c:v>
                </c:pt>
                <c:pt idx="1778">
                  <c:v>889</c:v>
                </c:pt>
                <c:pt idx="1779">
                  <c:v>889.5</c:v>
                </c:pt>
                <c:pt idx="1780">
                  <c:v>890</c:v>
                </c:pt>
                <c:pt idx="1781">
                  <c:v>890.5</c:v>
                </c:pt>
                <c:pt idx="1782">
                  <c:v>891</c:v>
                </c:pt>
                <c:pt idx="1783">
                  <c:v>891.5</c:v>
                </c:pt>
                <c:pt idx="1784">
                  <c:v>892</c:v>
                </c:pt>
                <c:pt idx="1785">
                  <c:v>892.5</c:v>
                </c:pt>
                <c:pt idx="1786">
                  <c:v>893</c:v>
                </c:pt>
                <c:pt idx="1787">
                  <c:v>893.5</c:v>
                </c:pt>
                <c:pt idx="1788">
                  <c:v>894</c:v>
                </c:pt>
                <c:pt idx="1789">
                  <c:v>894.5</c:v>
                </c:pt>
                <c:pt idx="1790">
                  <c:v>895</c:v>
                </c:pt>
                <c:pt idx="1791">
                  <c:v>895.5</c:v>
                </c:pt>
                <c:pt idx="1792">
                  <c:v>896</c:v>
                </c:pt>
                <c:pt idx="1793">
                  <c:v>896.5</c:v>
                </c:pt>
                <c:pt idx="1794">
                  <c:v>897</c:v>
                </c:pt>
                <c:pt idx="1795">
                  <c:v>897.5</c:v>
                </c:pt>
                <c:pt idx="1796">
                  <c:v>898</c:v>
                </c:pt>
                <c:pt idx="1797">
                  <c:v>898.5</c:v>
                </c:pt>
                <c:pt idx="1798">
                  <c:v>899</c:v>
                </c:pt>
                <c:pt idx="1799">
                  <c:v>899.5</c:v>
                </c:pt>
                <c:pt idx="1800">
                  <c:v>900</c:v>
                </c:pt>
                <c:pt idx="1801">
                  <c:v>900.5</c:v>
                </c:pt>
                <c:pt idx="1802">
                  <c:v>901</c:v>
                </c:pt>
                <c:pt idx="1803">
                  <c:v>901.5</c:v>
                </c:pt>
                <c:pt idx="1804">
                  <c:v>902</c:v>
                </c:pt>
                <c:pt idx="1805">
                  <c:v>902.5</c:v>
                </c:pt>
                <c:pt idx="1806">
                  <c:v>903</c:v>
                </c:pt>
                <c:pt idx="1807">
                  <c:v>903.5</c:v>
                </c:pt>
                <c:pt idx="1808">
                  <c:v>904</c:v>
                </c:pt>
                <c:pt idx="1809">
                  <c:v>904.5</c:v>
                </c:pt>
                <c:pt idx="1810">
                  <c:v>905</c:v>
                </c:pt>
                <c:pt idx="1811">
                  <c:v>905.5</c:v>
                </c:pt>
                <c:pt idx="1812">
                  <c:v>906</c:v>
                </c:pt>
                <c:pt idx="1813">
                  <c:v>906.5</c:v>
                </c:pt>
                <c:pt idx="1814">
                  <c:v>907</c:v>
                </c:pt>
                <c:pt idx="1815">
                  <c:v>907.5</c:v>
                </c:pt>
                <c:pt idx="1816">
                  <c:v>908</c:v>
                </c:pt>
                <c:pt idx="1817">
                  <c:v>908.5</c:v>
                </c:pt>
                <c:pt idx="1818">
                  <c:v>909</c:v>
                </c:pt>
                <c:pt idx="1819">
                  <c:v>909.5</c:v>
                </c:pt>
                <c:pt idx="1820">
                  <c:v>910</c:v>
                </c:pt>
                <c:pt idx="1821">
                  <c:v>910.5</c:v>
                </c:pt>
                <c:pt idx="1822">
                  <c:v>911</c:v>
                </c:pt>
                <c:pt idx="1823">
                  <c:v>911.5</c:v>
                </c:pt>
                <c:pt idx="1824">
                  <c:v>912</c:v>
                </c:pt>
                <c:pt idx="1825">
                  <c:v>912.5</c:v>
                </c:pt>
                <c:pt idx="1826">
                  <c:v>913</c:v>
                </c:pt>
                <c:pt idx="1827">
                  <c:v>913.5</c:v>
                </c:pt>
                <c:pt idx="1828">
                  <c:v>914</c:v>
                </c:pt>
                <c:pt idx="1829">
                  <c:v>914.5</c:v>
                </c:pt>
                <c:pt idx="1830">
                  <c:v>915</c:v>
                </c:pt>
                <c:pt idx="1831">
                  <c:v>915.5</c:v>
                </c:pt>
                <c:pt idx="1832">
                  <c:v>916</c:v>
                </c:pt>
                <c:pt idx="1833">
                  <c:v>916.5</c:v>
                </c:pt>
                <c:pt idx="1834">
                  <c:v>917</c:v>
                </c:pt>
                <c:pt idx="1835">
                  <c:v>917.5</c:v>
                </c:pt>
                <c:pt idx="1836">
                  <c:v>918</c:v>
                </c:pt>
                <c:pt idx="1837">
                  <c:v>918.5</c:v>
                </c:pt>
                <c:pt idx="1838">
                  <c:v>919</c:v>
                </c:pt>
                <c:pt idx="1839">
                  <c:v>919.5</c:v>
                </c:pt>
                <c:pt idx="1840">
                  <c:v>920</c:v>
                </c:pt>
                <c:pt idx="1841">
                  <c:v>920.5</c:v>
                </c:pt>
                <c:pt idx="1842">
                  <c:v>921</c:v>
                </c:pt>
                <c:pt idx="1843">
                  <c:v>921.5</c:v>
                </c:pt>
                <c:pt idx="1844">
                  <c:v>922</c:v>
                </c:pt>
                <c:pt idx="1845">
                  <c:v>922.5</c:v>
                </c:pt>
                <c:pt idx="1846">
                  <c:v>923</c:v>
                </c:pt>
                <c:pt idx="1847">
                  <c:v>923.5</c:v>
                </c:pt>
                <c:pt idx="1848">
                  <c:v>924</c:v>
                </c:pt>
                <c:pt idx="1849">
                  <c:v>924.5</c:v>
                </c:pt>
                <c:pt idx="1850">
                  <c:v>925</c:v>
                </c:pt>
                <c:pt idx="1851">
                  <c:v>925.5</c:v>
                </c:pt>
                <c:pt idx="1852">
                  <c:v>926</c:v>
                </c:pt>
                <c:pt idx="1853">
                  <c:v>926.5</c:v>
                </c:pt>
                <c:pt idx="1854">
                  <c:v>927</c:v>
                </c:pt>
                <c:pt idx="1855">
                  <c:v>927.5</c:v>
                </c:pt>
                <c:pt idx="1856">
                  <c:v>928</c:v>
                </c:pt>
                <c:pt idx="1857">
                  <c:v>928.5</c:v>
                </c:pt>
                <c:pt idx="1858">
                  <c:v>929</c:v>
                </c:pt>
                <c:pt idx="1859">
                  <c:v>929.5</c:v>
                </c:pt>
                <c:pt idx="1860">
                  <c:v>930</c:v>
                </c:pt>
                <c:pt idx="1861">
                  <c:v>930.5</c:v>
                </c:pt>
                <c:pt idx="1862">
                  <c:v>931</c:v>
                </c:pt>
                <c:pt idx="1863">
                  <c:v>931.5</c:v>
                </c:pt>
                <c:pt idx="1864">
                  <c:v>932</c:v>
                </c:pt>
                <c:pt idx="1865">
                  <c:v>932.5</c:v>
                </c:pt>
                <c:pt idx="1866">
                  <c:v>933</c:v>
                </c:pt>
                <c:pt idx="1867">
                  <c:v>933.5</c:v>
                </c:pt>
                <c:pt idx="1868">
                  <c:v>934</c:v>
                </c:pt>
                <c:pt idx="1869">
                  <c:v>934.5</c:v>
                </c:pt>
                <c:pt idx="1870">
                  <c:v>935</c:v>
                </c:pt>
                <c:pt idx="1871">
                  <c:v>935.5</c:v>
                </c:pt>
                <c:pt idx="1872">
                  <c:v>936</c:v>
                </c:pt>
                <c:pt idx="1873">
                  <c:v>936.5</c:v>
                </c:pt>
                <c:pt idx="1874">
                  <c:v>937</c:v>
                </c:pt>
                <c:pt idx="1875">
                  <c:v>937.5</c:v>
                </c:pt>
                <c:pt idx="1876">
                  <c:v>938</c:v>
                </c:pt>
                <c:pt idx="1877">
                  <c:v>938.5</c:v>
                </c:pt>
                <c:pt idx="1878">
                  <c:v>939</c:v>
                </c:pt>
                <c:pt idx="1879">
                  <c:v>939.5</c:v>
                </c:pt>
                <c:pt idx="1880">
                  <c:v>940</c:v>
                </c:pt>
                <c:pt idx="1881">
                  <c:v>940.5</c:v>
                </c:pt>
                <c:pt idx="1882">
                  <c:v>941</c:v>
                </c:pt>
                <c:pt idx="1883">
                  <c:v>941.5</c:v>
                </c:pt>
                <c:pt idx="1884">
                  <c:v>942</c:v>
                </c:pt>
                <c:pt idx="1885">
                  <c:v>942.5</c:v>
                </c:pt>
                <c:pt idx="1886">
                  <c:v>943</c:v>
                </c:pt>
                <c:pt idx="1887">
                  <c:v>943.5</c:v>
                </c:pt>
                <c:pt idx="1888">
                  <c:v>944</c:v>
                </c:pt>
                <c:pt idx="1889">
                  <c:v>944.5</c:v>
                </c:pt>
                <c:pt idx="1890">
                  <c:v>945</c:v>
                </c:pt>
                <c:pt idx="1891">
                  <c:v>945.5</c:v>
                </c:pt>
                <c:pt idx="1892">
                  <c:v>946</c:v>
                </c:pt>
                <c:pt idx="1893">
                  <c:v>946.5</c:v>
                </c:pt>
                <c:pt idx="1894">
                  <c:v>947</c:v>
                </c:pt>
                <c:pt idx="1895">
                  <c:v>947.5</c:v>
                </c:pt>
                <c:pt idx="1896">
                  <c:v>948</c:v>
                </c:pt>
                <c:pt idx="1897">
                  <c:v>948.5</c:v>
                </c:pt>
                <c:pt idx="1898">
                  <c:v>949</c:v>
                </c:pt>
                <c:pt idx="1899">
                  <c:v>949.5</c:v>
                </c:pt>
                <c:pt idx="1900">
                  <c:v>950</c:v>
                </c:pt>
                <c:pt idx="1901">
                  <c:v>950.5</c:v>
                </c:pt>
                <c:pt idx="1902">
                  <c:v>951</c:v>
                </c:pt>
                <c:pt idx="1903">
                  <c:v>951.5</c:v>
                </c:pt>
                <c:pt idx="1904">
                  <c:v>952</c:v>
                </c:pt>
                <c:pt idx="1905">
                  <c:v>952.5</c:v>
                </c:pt>
                <c:pt idx="1906">
                  <c:v>953</c:v>
                </c:pt>
                <c:pt idx="1907">
                  <c:v>953.5</c:v>
                </c:pt>
                <c:pt idx="1908">
                  <c:v>954</c:v>
                </c:pt>
                <c:pt idx="1909">
                  <c:v>954.5</c:v>
                </c:pt>
                <c:pt idx="1910">
                  <c:v>955</c:v>
                </c:pt>
                <c:pt idx="1911">
                  <c:v>955.5</c:v>
                </c:pt>
                <c:pt idx="1912">
                  <c:v>956</c:v>
                </c:pt>
                <c:pt idx="1913">
                  <c:v>956.5</c:v>
                </c:pt>
                <c:pt idx="1914">
                  <c:v>957</c:v>
                </c:pt>
                <c:pt idx="1915">
                  <c:v>957.5</c:v>
                </c:pt>
                <c:pt idx="1916">
                  <c:v>958</c:v>
                </c:pt>
                <c:pt idx="1917">
                  <c:v>958.5</c:v>
                </c:pt>
                <c:pt idx="1918">
                  <c:v>959</c:v>
                </c:pt>
                <c:pt idx="1919">
                  <c:v>959.5</c:v>
                </c:pt>
                <c:pt idx="1920">
                  <c:v>960</c:v>
                </c:pt>
                <c:pt idx="1921">
                  <c:v>960.5</c:v>
                </c:pt>
                <c:pt idx="1922">
                  <c:v>961</c:v>
                </c:pt>
                <c:pt idx="1923">
                  <c:v>961.5</c:v>
                </c:pt>
                <c:pt idx="1924">
                  <c:v>962</c:v>
                </c:pt>
                <c:pt idx="1925">
                  <c:v>962.5</c:v>
                </c:pt>
                <c:pt idx="1926">
                  <c:v>963</c:v>
                </c:pt>
                <c:pt idx="1927">
                  <c:v>963.5</c:v>
                </c:pt>
                <c:pt idx="1928">
                  <c:v>964</c:v>
                </c:pt>
                <c:pt idx="1929">
                  <c:v>964.5</c:v>
                </c:pt>
                <c:pt idx="1930">
                  <c:v>965</c:v>
                </c:pt>
                <c:pt idx="1931">
                  <c:v>965.5</c:v>
                </c:pt>
                <c:pt idx="1932">
                  <c:v>966</c:v>
                </c:pt>
                <c:pt idx="1933">
                  <c:v>966.5</c:v>
                </c:pt>
                <c:pt idx="1934">
                  <c:v>967</c:v>
                </c:pt>
                <c:pt idx="1935">
                  <c:v>967.5</c:v>
                </c:pt>
                <c:pt idx="1936">
                  <c:v>968</c:v>
                </c:pt>
                <c:pt idx="1937">
                  <c:v>968.5</c:v>
                </c:pt>
                <c:pt idx="1938">
                  <c:v>969</c:v>
                </c:pt>
                <c:pt idx="1939">
                  <c:v>969.5</c:v>
                </c:pt>
                <c:pt idx="1940">
                  <c:v>970</c:v>
                </c:pt>
                <c:pt idx="1941">
                  <c:v>970.5</c:v>
                </c:pt>
                <c:pt idx="1942">
                  <c:v>971</c:v>
                </c:pt>
                <c:pt idx="1943">
                  <c:v>971.5</c:v>
                </c:pt>
                <c:pt idx="1944">
                  <c:v>972</c:v>
                </c:pt>
                <c:pt idx="1945">
                  <c:v>972.5</c:v>
                </c:pt>
                <c:pt idx="1946">
                  <c:v>973</c:v>
                </c:pt>
                <c:pt idx="1947">
                  <c:v>973.5</c:v>
                </c:pt>
                <c:pt idx="1948">
                  <c:v>974</c:v>
                </c:pt>
                <c:pt idx="1949">
                  <c:v>974.5</c:v>
                </c:pt>
                <c:pt idx="1950">
                  <c:v>975</c:v>
                </c:pt>
                <c:pt idx="1951">
                  <c:v>975.5</c:v>
                </c:pt>
                <c:pt idx="1952">
                  <c:v>976</c:v>
                </c:pt>
                <c:pt idx="1953">
                  <c:v>976.5</c:v>
                </c:pt>
                <c:pt idx="1954">
                  <c:v>977</c:v>
                </c:pt>
                <c:pt idx="1955">
                  <c:v>977.5</c:v>
                </c:pt>
                <c:pt idx="1956">
                  <c:v>978</c:v>
                </c:pt>
                <c:pt idx="1957">
                  <c:v>978.5</c:v>
                </c:pt>
                <c:pt idx="1958">
                  <c:v>979</c:v>
                </c:pt>
                <c:pt idx="1959">
                  <c:v>979.5</c:v>
                </c:pt>
                <c:pt idx="1960">
                  <c:v>980</c:v>
                </c:pt>
                <c:pt idx="1961">
                  <c:v>980.5</c:v>
                </c:pt>
                <c:pt idx="1962">
                  <c:v>981</c:v>
                </c:pt>
                <c:pt idx="1963">
                  <c:v>981.5</c:v>
                </c:pt>
                <c:pt idx="1964">
                  <c:v>982</c:v>
                </c:pt>
                <c:pt idx="1965">
                  <c:v>982.5</c:v>
                </c:pt>
                <c:pt idx="1966">
                  <c:v>983</c:v>
                </c:pt>
                <c:pt idx="1967">
                  <c:v>983.5</c:v>
                </c:pt>
                <c:pt idx="1968">
                  <c:v>984</c:v>
                </c:pt>
                <c:pt idx="1969">
                  <c:v>984.5</c:v>
                </c:pt>
                <c:pt idx="1970">
                  <c:v>985</c:v>
                </c:pt>
                <c:pt idx="1971">
                  <c:v>985.5</c:v>
                </c:pt>
                <c:pt idx="1972">
                  <c:v>986</c:v>
                </c:pt>
                <c:pt idx="1973">
                  <c:v>986.5</c:v>
                </c:pt>
                <c:pt idx="1974">
                  <c:v>987</c:v>
                </c:pt>
                <c:pt idx="1975">
                  <c:v>987.5</c:v>
                </c:pt>
                <c:pt idx="1976">
                  <c:v>988</c:v>
                </c:pt>
                <c:pt idx="1977">
                  <c:v>988.5</c:v>
                </c:pt>
                <c:pt idx="1978">
                  <c:v>989</c:v>
                </c:pt>
                <c:pt idx="1979">
                  <c:v>989.5</c:v>
                </c:pt>
                <c:pt idx="1980">
                  <c:v>990</c:v>
                </c:pt>
                <c:pt idx="1981">
                  <c:v>990.5</c:v>
                </c:pt>
                <c:pt idx="1982">
                  <c:v>991</c:v>
                </c:pt>
                <c:pt idx="1983">
                  <c:v>991.5</c:v>
                </c:pt>
                <c:pt idx="1984">
                  <c:v>992</c:v>
                </c:pt>
                <c:pt idx="1985">
                  <c:v>992.5</c:v>
                </c:pt>
                <c:pt idx="1986">
                  <c:v>993</c:v>
                </c:pt>
                <c:pt idx="1987">
                  <c:v>993.5</c:v>
                </c:pt>
                <c:pt idx="1988">
                  <c:v>994</c:v>
                </c:pt>
                <c:pt idx="1989">
                  <c:v>994.5</c:v>
                </c:pt>
                <c:pt idx="1990">
                  <c:v>995</c:v>
                </c:pt>
                <c:pt idx="1991">
                  <c:v>995.5</c:v>
                </c:pt>
                <c:pt idx="1992">
                  <c:v>996</c:v>
                </c:pt>
                <c:pt idx="1993">
                  <c:v>996.5</c:v>
                </c:pt>
                <c:pt idx="1994">
                  <c:v>997</c:v>
                </c:pt>
                <c:pt idx="1995">
                  <c:v>997.5</c:v>
                </c:pt>
                <c:pt idx="1996">
                  <c:v>998</c:v>
                </c:pt>
                <c:pt idx="1997">
                  <c:v>998.5</c:v>
                </c:pt>
                <c:pt idx="1998">
                  <c:v>999</c:v>
                </c:pt>
                <c:pt idx="1999">
                  <c:v>999.5</c:v>
                </c:pt>
                <c:pt idx="2000">
                  <c:v>1000</c:v>
                </c:pt>
                <c:pt idx="2001">
                  <c:v>1000.5</c:v>
                </c:pt>
                <c:pt idx="2002">
                  <c:v>1001</c:v>
                </c:pt>
                <c:pt idx="2003">
                  <c:v>1001.5</c:v>
                </c:pt>
                <c:pt idx="2004">
                  <c:v>1002</c:v>
                </c:pt>
                <c:pt idx="2005">
                  <c:v>1002.5</c:v>
                </c:pt>
                <c:pt idx="2006">
                  <c:v>1003</c:v>
                </c:pt>
                <c:pt idx="2007">
                  <c:v>1003.5</c:v>
                </c:pt>
                <c:pt idx="2008">
                  <c:v>1004</c:v>
                </c:pt>
                <c:pt idx="2009">
                  <c:v>1004.5</c:v>
                </c:pt>
                <c:pt idx="2010">
                  <c:v>1005</c:v>
                </c:pt>
                <c:pt idx="2011">
                  <c:v>1005.5</c:v>
                </c:pt>
                <c:pt idx="2012">
                  <c:v>1006</c:v>
                </c:pt>
                <c:pt idx="2013">
                  <c:v>1006.5</c:v>
                </c:pt>
                <c:pt idx="2014">
                  <c:v>1007</c:v>
                </c:pt>
                <c:pt idx="2015">
                  <c:v>1007.5</c:v>
                </c:pt>
                <c:pt idx="2016">
                  <c:v>1008</c:v>
                </c:pt>
                <c:pt idx="2017">
                  <c:v>1008.5</c:v>
                </c:pt>
                <c:pt idx="2018">
                  <c:v>1009</c:v>
                </c:pt>
                <c:pt idx="2019">
                  <c:v>1009.5</c:v>
                </c:pt>
                <c:pt idx="2020">
                  <c:v>1010</c:v>
                </c:pt>
                <c:pt idx="2021">
                  <c:v>1010.5</c:v>
                </c:pt>
                <c:pt idx="2022">
                  <c:v>1011</c:v>
                </c:pt>
                <c:pt idx="2023">
                  <c:v>1011.5</c:v>
                </c:pt>
                <c:pt idx="2024">
                  <c:v>1012</c:v>
                </c:pt>
                <c:pt idx="2025">
                  <c:v>1012.5</c:v>
                </c:pt>
                <c:pt idx="2026">
                  <c:v>1013</c:v>
                </c:pt>
                <c:pt idx="2027">
                  <c:v>1013.5</c:v>
                </c:pt>
                <c:pt idx="2028">
                  <c:v>1014</c:v>
                </c:pt>
                <c:pt idx="2029">
                  <c:v>1014.5</c:v>
                </c:pt>
                <c:pt idx="2030">
                  <c:v>1015</c:v>
                </c:pt>
                <c:pt idx="2031">
                  <c:v>1015.5</c:v>
                </c:pt>
                <c:pt idx="2032">
                  <c:v>1016</c:v>
                </c:pt>
                <c:pt idx="2033">
                  <c:v>1016.5</c:v>
                </c:pt>
                <c:pt idx="2034">
                  <c:v>1017</c:v>
                </c:pt>
                <c:pt idx="2035">
                  <c:v>1017.5</c:v>
                </c:pt>
                <c:pt idx="2036">
                  <c:v>1018</c:v>
                </c:pt>
                <c:pt idx="2037">
                  <c:v>1018.5</c:v>
                </c:pt>
                <c:pt idx="2038">
                  <c:v>1019</c:v>
                </c:pt>
                <c:pt idx="2039">
                  <c:v>1019.5</c:v>
                </c:pt>
                <c:pt idx="2040">
                  <c:v>1020</c:v>
                </c:pt>
                <c:pt idx="2041">
                  <c:v>1020.5</c:v>
                </c:pt>
                <c:pt idx="2042">
                  <c:v>1021</c:v>
                </c:pt>
                <c:pt idx="2043">
                  <c:v>1021.5</c:v>
                </c:pt>
                <c:pt idx="2044">
                  <c:v>1022</c:v>
                </c:pt>
                <c:pt idx="2045">
                  <c:v>1022.5</c:v>
                </c:pt>
                <c:pt idx="2046">
                  <c:v>1023</c:v>
                </c:pt>
                <c:pt idx="2047">
                  <c:v>1023.5</c:v>
                </c:pt>
                <c:pt idx="2048">
                  <c:v>1024</c:v>
                </c:pt>
                <c:pt idx="2049">
                  <c:v>1024.5</c:v>
                </c:pt>
                <c:pt idx="2050">
                  <c:v>1025</c:v>
                </c:pt>
                <c:pt idx="2051">
                  <c:v>1025.5</c:v>
                </c:pt>
                <c:pt idx="2052">
                  <c:v>1026</c:v>
                </c:pt>
                <c:pt idx="2053">
                  <c:v>1026.5</c:v>
                </c:pt>
                <c:pt idx="2054">
                  <c:v>1027</c:v>
                </c:pt>
                <c:pt idx="2055">
                  <c:v>1027.5</c:v>
                </c:pt>
                <c:pt idx="2056">
                  <c:v>1028</c:v>
                </c:pt>
                <c:pt idx="2057">
                  <c:v>1028.5</c:v>
                </c:pt>
                <c:pt idx="2058">
                  <c:v>1029</c:v>
                </c:pt>
                <c:pt idx="2059">
                  <c:v>1029.5</c:v>
                </c:pt>
                <c:pt idx="2060">
                  <c:v>1030</c:v>
                </c:pt>
                <c:pt idx="2061">
                  <c:v>1030.5</c:v>
                </c:pt>
                <c:pt idx="2062">
                  <c:v>1031</c:v>
                </c:pt>
                <c:pt idx="2063">
                  <c:v>1031.5</c:v>
                </c:pt>
                <c:pt idx="2064">
                  <c:v>1032</c:v>
                </c:pt>
                <c:pt idx="2065">
                  <c:v>1032.5</c:v>
                </c:pt>
                <c:pt idx="2066">
                  <c:v>1033</c:v>
                </c:pt>
                <c:pt idx="2067">
                  <c:v>1033.5</c:v>
                </c:pt>
                <c:pt idx="2068">
                  <c:v>1034</c:v>
                </c:pt>
                <c:pt idx="2069">
                  <c:v>1034.5</c:v>
                </c:pt>
                <c:pt idx="2070">
                  <c:v>1035</c:v>
                </c:pt>
                <c:pt idx="2071">
                  <c:v>1035.5</c:v>
                </c:pt>
                <c:pt idx="2072">
                  <c:v>1036</c:v>
                </c:pt>
                <c:pt idx="2073">
                  <c:v>1036.5</c:v>
                </c:pt>
                <c:pt idx="2074">
                  <c:v>1037</c:v>
                </c:pt>
                <c:pt idx="2075">
                  <c:v>1037.5</c:v>
                </c:pt>
                <c:pt idx="2076">
                  <c:v>1038</c:v>
                </c:pt>
                <c:pt idx="2077">
                  <c:v>1038.5</c:v>
                </c:pt>
                <c:pt idx="2078">
                  <c:v>1039</c:v>
                </c:pt>
                <c:pt idx="2079">
                  <c:v>1039.5</c:v>
                </c:pt>
                <c:pt idx="2080">
                  <c:v>1040</c:v>
                </c:pt>
                <c:pt idx="2081">
                  <c:v>1040.5</c:v>
                </c:pt>
                <c:pt idx="2082">
                  <c:v>1041</c:v>
                </c:pt>
                <c:pt idx="2083">
                  <c:v>1041.5</c:v>
                </c:pt>
                <c:pt idx="2084">
                  <c:v>1042</c:v>
                </c:pt>
                <c:pt idx="2085">
                  <c:v>1042.5</c:v>
                </c:pt>
                <c:pt idx="2086">
                  <c:v>1043</c:v>
                </c:pt>
                <c:pt idx="2087">
                  <c:v>1043.5</c:v>
                </c:pt>
                <c:pt idx="2088">
                  <c:v>1044</c:v>
                </c:pt>
                <c:pt idx="2089">
                  <c:v>1044.5</c:v>
                </c:pt>
                <c:pt idx="2090">
                  <c:v>1045</c:v>
                </c:pt>
                <c:pt idx="2091">
                  <c:v>1045.5</c:v>
                </c:pt>
                <c:pt idx="2092">
                  <c:v>1046</c:v>
                </c:pt>
                <c:pt idx="2093">
                  <c:v>1046.5</c:v>
                </c:pt>
                <c:pt idx="2094">
                  <c:v>1047</c:v>
                </c:pt>
                <c:pt idx="2095">
                  <c:v>1047.5</c:v>
                </c:pt>
                <c:pt idx="2096">
                  <c:v>1048</c:v>
                </c:pt>
                <c:pt idx="2097">
                  <c:v>1048.5</c:v>
                </c:pt>
                <c:pt idx="2098">
                  <c:v>1049</c:v>
                </c:pt>
                <c:pt idx="2099">
                  <c:v>1049.5</c:v>
                </c:pt>
                <c:pt idx="2100">
                  <c:v>1050</c:v>
                </c:pt>
                <c:pt idx="2101">
                  <c:v>1050.5</c:v>
                </c:pt>
                <c:pt idx="2102">
                  <c:v>1051</c:v>
                </c:pt>
                <c:pt idx="2103">
                  <c:v>1051.5</c:v>
                </c:pt>
                <c:pt idx="2104">
                  <c:v>1052</c:v>
                </c:pt>
                <c:pt idx="2105">
                  <c:v>1052.5</c:v>
                </c:pt>
                <c:pt idx="2106">
                  <c:v>1053</c:v>
                </c:pt>
                <c:pt idx="2107">
                  <c:v>1053.5</c:v>
                </c:pt>
                <c:pt idx="2108">
                  <c:v>1054</c:v>
                </c:pt>
                <c:pt idx="2109">
                  <c:v>1054.5</c:v>
                </c:pt>
                <c:pt idx="2110">
                  <c:v>1055</c:v>
                </c:pt>
                <c:pt idx="2111">
                  <c:v>1055.5</c:v>
                </c:pt>
                <c:pt idx="2112">
                  <c:v>1056</c:v>
                </c:pt>
                <c:pt idx="2113">
                  <c:v>1056.5</c:v>
                </c:pt>
                <c:pt idx="2114">
                  <c:v>1057</c:v>
                </c:pt>
                <c:pt idx="2115">
                  <c:v>1057.5</c:v>
                </c:pt>
                <c:pt idx="2116">
                  <c:v>1058</c:v>
                </c:pt>
                <c:pt idx="2117">
                  <c:v>1058.5</c:v>
                </c:pt>
                <c:pt idx="2118">
                  <c:v>1059</c:v>
                </c:pt>
                <c:pt idx="2119">
                  <c:v>1059.5</c:v>
                </c:pt>
                <c:pt idx="2120">
                  <c:v>1060</c:v>
                </c:pt>
                <c:pt idx="2121">
                  <c:v>1060.5</c:v>
                </c:pt>
                <c:pt idx="2122">
                  <c:v>1061</c:v>
                </c:pt>
                <c:pt idx="2123">
                  <c:v>1061.5</c:v>
                </c:pt>
                <c:pt idx="2124">
                  <c:v>1062</c:v>
                </c:pt>
                <c:pt idx="2125">
                  <c:v>1062.5</c:v>
                </c:pt>
                <c:pt idx="2126">
                  <c:v>1063</c:v>
                </c:pt>
                <c:pt idx="2127">
                  <c:v>1063.5</c:v>
                </c:pt>
                <c:pt idx="2128">
                  <c:v>1064</c:v>
                </c:pt>
                <c:pt idx="2129">
                  <c:v>1064.5</c:v>
                </c:pt>
                <c:pt idx="2130">
                  <c:v>1065</c:v>
                </c:pt>
                <c:pt idx="2131">
                  <c:v>1065.5</c:v>
                </c:pt>
                <c:pt idx="2132">
                  <c:v>1066</c:v>
                </c:pt>
                <c:pt idx="2133">
                  <c:v>1066.5</c:v>
                </c:pt>
                <c:pt idx="2134">
                  <c:v>1067</c:v>
                </c:pt>
                <c:pt idx="2135">
                  <c:v>1067.5</c:v>
                </c:pt>
                <c:pt idx="2136">
                  <c:v>1068</c:v>
                </c:pt>
                <c:pt idx="2137">
                  <c:v>1068.5</c:v>
                </c:pt>
                <c:pt idx="2138">
                  <c:v>1069</c:v>
                </c:pt>
                <c:pt idx="2139">
                  <c:v>1069.5</c:v>
                </c:pt>
                <c:pt idx="2140">
                  <c:v>1070</c:v>
                </c:pt>
                <c:pt idx="2141">
                  <c:v>1070.5</c:v>
                </c:pt>
                <c:pt idx="2142">
                  <c:v>1071</c:v>
                </c:pt>
                <c:pt idx="2143">
                  <c:v>1071.5</c:v>
                </c:pt>
                <c:pt idx="2144">
                  <c:v>1072</c:v>
                </c:pt>
                <c:pt idx="2145">
                  <c:v>1072.5</c:v>
                </c:pt>
                <c:pt idx="2146">
                  <c:v>1073</c:v>
                </c:pt>
                <c:pt idx="2147">
                  <c:v>1073.5</c:v>
                </c:pt>
                <c:pt idx="2148">
                  <c:v>1074</c:v>
                </c:pt>
                <c:pt idx="2149">
                  <c:v>1074.5</c:v>
                </c:pt>
                <c:pt idx="2150">
                  <c:v>1075</c:v>
                </c:pt>
                <c:pt idx="2151">
                  <c:v>1075.5</c:v>
                </c:pt>
                <c:pt idx="2152">
                  <c:v>1076</c:v>
                </c:pt>
                <c:pt idx="2153">
                  <c:v>1076.5</c:v>
                </c:pt>
                <c:pt idx="2154">
                  <c:v>1077</c:v>
                </c:pt>
                <c:pt idx="2155">
                  <c:v>1077.5</c:v>
                </c:pt>
                <c:pt idx="2156">
                  <c:v>1078</c:v>
                </c:pt>
                <c:pt idx="2157">
                  <c:v>1078.5</c:v>
                </c:pt>
                <c:pt idx="2158">
                  <c:v>1079</c:v>
                </c:pt>
                <c:pt idx="2159">
                  <c:v>1079.5</c:v>
                </c:pt>
                <c:pt idx="2160">
                  <c:v>1080</c:v>
                </c:pt>
                <c:pt idx="2161">
                  <c:v>1080.5</c:v>
                </c:pt>
                <c:pt idx="2162">
                  <c:v>1081</c:v>
                </c:pt>
                <c:pt idx="2163">
                  <c:v>1081.5</c:v>
                </c:pt>
                <c:pt idx="2164">
                  <c:v>1082</c:v>
                </c:pt>
                <c:pt idx="2165">
                  <c:v>1082.5</c:v>
                </c:pt>
                <c:pt idx="2166">
                  <c:v>1083</c:v>
                </c:pt>
                <c:pt idx="2167">
                  <c:v>1083.5</c:v>
                </c:pt>
                <c:pt idx="2168">
                  <c:v>1084</c:v>
                </c:pt>
                <c:pt idx="2169">
                  <c:v>1084.5</c:v>
                </c:pt>
                <c:pt idx="2170">
                  <c:v>1085</c:v>
                </c:pt>
                <c:pt idx="2171">
                  <c:v>1085.5</c:v>
                </c:pt>
                <c:pt idx="2172">
                  <c:v>1086</c:v>
                </c:pt>
                <c:pt idx="2173">
                  <c:v>1086.5</c:v>
                </c:pt>
                <c:pt idx="2174">
                  <c:v>1087</c:v>
                </c:pt>
                <c:pt idx="2175">
                  <c:v>1087.5</c:v>
                </c:pt>
                <c:pt idx="2176">
                  <c:v>1088</c:v>
                </c:pt>
                <c:pt idx="2177">
                  <c:v>1088.5</c:v>
                </c:pt>
                <c:pt idx="2178">
                  <c:v>1089</c:v>
                </c:pt>
                <c:pt idx="2179">
                  <c:v>1089.5</c:v>
                </c:pt>
                <c:pt idx="2180">
                  <c:v>1090</c:v>
                </c:pt>
                <c:pt idx="2181">
                  <c:v>1090.5</c:v>
                </c:pt>
                <c:pt idx="2182">
                  <c:v>1091</c:v>
                </c:pt>
                <c:pt idx="2183">
                  <c:v>1091.5</c:v>
                </c:pt>
                <c:pt idx="2184">
                  <c:v>1092</c:v>
                </c:pt>
                <c:pt idx="2185">
                  <c:v>1092.5</c:v>
                </c:pt>
                <c:pt idx="2186">
                  <c:v>1093</c:v>
                </c:pt>
                <c:pt idx="2187">
                  <c:v>1093.5</c:v>
                </c:pt>
                <c:pt idx="2188">
                  <c:v>1094</c:v>
                </c:pt>
                <c:pt idx="2189">
                  <c:v>1094.5</c:v>
                </c:pt>
                <c:pt idx="2190">
                  <c:v>1095</c:v>
                </c:pt>
                <c:pt idx="2191">
                  <c:v>1095.5</c:v>
                </c:pt>
                <c:pt idx="2192">
                  <c:v>1096</c:v>
                </c:pt>
                <c:pt idx="2193">
                  <c:v>1096.5</c:v>
                </c:pt>
                <c:pt idx="2194">
                  <c:v>1097</c:v>
                </c:pt>
                <c:pt idx="2195">
                  <c:v>1097.5</c:v>
                </c:pt>
                <c:pt idx="2196">
                  <c:v>1098</c:v>
                </c:pt>
                <c:pt idx="2197">
                  <c:v>1098.5</c:v>
                </c:pt>
                <c:pt idx="2198">
                  <c:v>1099</c:v>
                </c:pt>
                <c:pt idx="2199">
                  <c:v>1099.5</c:v>
                </c:pt>
                <c:pt idx="2200">
                  <c:v>1100</c:v>
                </c:pt>
                <c:pt idx="2201">
                  <c:v>1100.5</c:v>
                </c:pt>
                <c:pt idx="2202">
                  <c:v>1101</c:v>
                </c:pt>
                <c:pt idx="2203">
                  <c:v>1101.5</c:v>
                </c:pt>
                <c:pt idx="2204">
                  <c:v>1102</c:v>
                </c:pt>
                <c:pt idx="2205">
                  <c:v>1102.5</c:v>
                </c:pt>
                <c:pt idx="2206">
                  <c:v>1103</c:v>
                </c:pt>
                <c:pt idx="2207">
                  <c:v>1103.5</c:v>
                </c:pt>
                <c:pt idx="2208">
                  <c:v>1104</c:v>
                </c:pt>
                <c:pt idx="2209">
                  <c:v>1104.5</c:v>
                </c:pt>
                <c:pt idx="2210">
                  <c:v>1105</c:v>
                </c:pt>
                <c:pt idx="2211">
                  <c:v>1105.5</c:v>
                </c:pt>
                <c:pt idx="2212">
                  <c:v>1106</c:v>
                </c:pt>
                <c:pt idx="2213">
                  <c:v>1106.5</c:v>
                </c:pt>
                <c:pt idx="2214">
                  <c:v>1107</c:v>
                </c:pt>
                <c:pt idx="2215">
                  <c:v>1107.5</c:v>
                </c:pt>
                <c:pt idx="2216">
                  <c:v>1108</c:v>
                </c:pt>
                <c:pt idx="2217">
                  <c:v>1108.5</c:v>
                </c:pt>
                <c:pt idx="2218">
                  <c:v>1109</c:v>
                </c:pt>
                <c:pt idx="2219">
                  <c:v>1109.5</c:v>
                </c:pt>
                <c:pt idx="2220">
                  <c:v>1110</c:v>
                </c:pt>
                <c:pt idx="2221">
                  <c:v>1110.5</c:v>
                </c:pt>
                <c:pt idx="2222">
                  <c:v>1111</c:v>
                </c:pt>
                <c:pt idx="2223">
                  <c:v>1111.5</c:v>
                </c:pt>
                <c:pt idx="2224">
                  <c:v>1112</c:v>
                </c:pt>
                <c:pt idx="2225">
                  <c:v>1112.5</c:v>
                </c:pt>
                <c:pt idx="2226">
                  <c:v>1113</c:v>
                </c:pt>
                <c:pt idx="2227">
                  <c:v>1113.5</c:v>
                </c:pt>
                <c:pt idx="2228">
                  <c:v>1114</c:v>
                </c:pt>
                <c:pt idx="2229">
                  <c:v>1114.5</c:v>
                </c:pt>
                <c:pt idx="2230">
                  <c:v>1115</c:v>
                </c:pt>
                <c:pt idx="2231">
                  <c:v>1115.5</c:v>
                </c:pt>
                <c:pt idx="2232">
                  <c:v>1116</c:v>
                </c:pt>
                <c:pt idx="2233">
                  <c:v>1116.5</c:v>
                </c:pt>
                <c:pt idx="2234">
                  <c:v>1117</c:v>
                </c:pt>
                <c:pt idx="2235">
                  <c:v>1117.5</c:v>
                </c:pt>
                <c:pt idx="2236">
                  <c:v>1118</c:v>
                </c:pt>
                <c:pt idx="2237">
                  <c:v>1118.5</c:v>
                </c:pt>
                <c:pt idx="2238">
                  <c:v>1119</c:v>
                </c:pt>
                <c:pt idx="2239">
                  <c:v>1119.5</c:v>
                </c:pt>
                <c:pt idx="2240">
                  <c:v>1120</c:v>
                </c:pt>
                <c:pt idx="2241">
                  <c:v>1120.5</c:v>
                </c:pt>
                <c:pt idx="2242">
                  <c:v>1121</c:v>
                </c:pt>
                <c:pt idx="2243">
                  <c:v>1121.5</c:v>
                </c:pt>
                <c:pt idx="2244">
                  <c:v>1122</c:v>
                </c:pt>
                <c:pt idx="2245">
                  <c:v>1122.5</c:v>
                </c:pt>
                <c:pt idx="2246">
                  <c:v>1123</c:v>
                </c:pt>
                <c:pt idx="2247">
                  <c:v>1123.5</c:v>
                </c:pt>
                <c:pt idx="2248">
                  <c:v>1124</c:v>
                </c:pt>
                <c:pt idx="2249">
                  <c:v>1124.5</c:v>
                </c:pt>
                <c:pt idx="2250">
                  <c:v>1125</c:v>
                </c:pt>
                <c:pt idx="2251">
                  <c:v>1125.5</c:v>
                </c:pt>
                <c:pt idx="2252">
                  <c:v>1126</c:v>
                </c:pt>
                <c:pt idx="2253">
                  <c:v>1126.5</c:v>
                </c:pt>
                <c:pt idx="2254">
                  <c:v>1127</c:v>
                </c:pt>
                <c:pt idx="2255">
                  <c:v>1127.5</c:v>
                </c:pt>
                <c:pt idx="2256">
                  <c:v>1128</c:v>
                </c:pt>
                <c:pt idx="2257">
                  <c:v>1128.5</c:v>
                </c:pt>
                <c:pt idx="2258">
                  <c:v>1129</c:v>
                </c:pt>
                <c:pt idx="2259">
                  <c:v>1129.5</c:v>
                </c:pt>
                <c:pt idx="2260">
                  <c:v>1130</c:v>
                </c:pt>
                <c:pt idx="2261">
                  <c:v>1130.5</c:v>
                </c:pt>
                <c:pt idx="2262">
                  <c:v>1131</c:v>
                </c:pt>
                <c:pt idx="2263">
                  <c:v>1131.5</c:v>
                </c:pt>
                <c:pt idx="2264">
                  <c:v>1132</c:v>
                </c:pt>
                <c:pt idx="2265">
                  <c:v>1132.5</c:v>
                </c:pt>
                <c:pt idx="2266">
                  <c:v>1133</c:v>
                </c:pt>
                <c:pt idx="2267">
                  <c:v>1133.5</c:v>
                </c:pt>
                <c:pt idx="2268">
                  <c:v>1134</c:v>
                </c:pt>
                <c:pt idx="2269">
                  <c:v>1134.5</c:v>
                </c:pt>
                <c:pt idx="2270">
                  <c:v>1135</c:v>
                </c:pt>
                <c:pt idx="2271">
                  <c:v>1135.5</c:v>
                </c:pt>
                <c:pt idx="2272">
                  <c:v>1136</c:v>
                </c:pt>
                <c:pt idx="2273">
                  <c:v>1136.5</c:v>
                </c:pt>
                <c:pt idx="2274">
                  <c:v>1137</c:v>
                </c:pt>
                <c:pt idx="2275">
                  <c:v>1137.5</c:v>
                </c:pt>
                <c:pt idx="2276">
                  <c:v>1138</c:v>
                </c:pt>
                <c:pt idx="2277">
                  <c:v>1138.5</c:v>
                </c:pt>
                <c:pt idx="2278">
                  <c:v>1139</c:v>
                </c:pt>
                <c:pt idx="2279">
                  <c:v>1139.5</c:v>
                </c:pt>
                <c:pt idx="2280">
                  <c:v>1140</c:v>
                </c:pt>
                <c:pt idx="2281">
                  <c:v>1140.5</c:v>
                </c:pt>
                <c:pt idx="2282">
                  <c:v>1141</c:v>
                </c:pt>
                <c:pt idx="2283">
                  <c:v>1141.5</c:v>
                </c:pt>
                <c:pt idx="2284">
                  <c:v>1142</c:v>
                </c:pt>
                <c:pt idx="2285">
                  <c:v>1142.5</c:v>
                </c:pt>
                <c:pt idx="2286">
                  <c:v>1143</c:v>
                </c:pt>
                <c:pt idx="2287">
                  <c:v>1143.5</c:v>
                </c:pt>
                <c:pt idx="2288">
                  <c:v>1144</c:v>
                </c:pt>
                <c:pt idx="2289">
                  <c:v>1144.5</c:v>
                </c:pt>
                <c:pt idx="2290">
                  <c:v>1145</c:v>
                </c:pt>
                <c:pt idx="2291">
                  <c:v>1145.5</c:v>
                </c:pt>
                <c:pt idx="2292">
                  <c:v>1146</c:v>
                </c:pt>
                <c:pt idx="2293">
                  <c:v>1146.5</c:v>
                </c:pt>
                <c:pt idx="2294">
                  <c:v>1147</c:v>
                </c:pt>
                <c:pt idx="2295">
                  <c:v>1147.5</c:v>
                </c:pt>
                <c:pt idx="2296">
                  <c:v>1148</c:v>
                </c:pt>
                <c:pt idx="2297">
                  <c:v>1148.5</c:v>
                </c:pt>
                <c:pt idx="2298">
                  <c:v>1149</c:v>
                </c:pt>
                <c:pt idx="2299">
                  <c:v>1149.5</c:v>
                </c:pt>
                <c:pt idx="2300">
                  <c:v>1150</c:v>
                </c:pt>
                <c:pt idx="2301">
                  <c:v>1150.5</c:v>
                </c:pt>
                <c:pt idx="2302">
                  <c:v>1151</c:v>
                </c:pt>
                <c:pt idx="2303">
                  <c:v>1151.5</c:v>
                </c:pt>
                <c:pt idx="2304">
                  <c:v>1152</c:v>
                </c:pt>
                <c:pt idx="2305">
                  <c:v>1152.5</c:v>
                </c:pt>
                <c:pt idx="2306">
                  <c:v>1153</c:v>
                </c:pt>
                <c:pt idx="2307">
                  <c:v>1153.5</c:v>
                </c:pt>
                <c:pt idx="2308">
                  <c:v>1154</c:v>
                </c:pt>
                <c:pt idx="2309">
                  <c:v>1154.5</c:v>
                </c:pt>
                <c:pt idx="2310">
                  <c:v>1155</c:v>
                </c:pt>
                <c:pt idx="2311">
                  <c:v>1155.5</c:v>
                </c:pt>
                <c:pt idx="2312">
                  <c:v>1156</c:v>
                </c:pt>
                <c:pt idx="2313">
                  <c:v>1156.5</c:v>
                </c:pt>
                <c:pt idx="2314">
                  <c:v>1157</c:v>
                </c:pt>
                <c:pt idx="2315">
                  <c:v>1157.5</c:v>
                </c:pt>
                <c:pt idx="2316">
                  <c:v>1158</c:v>
                </c:pt>
                <c:pt idx="2317">
                  <c:v>1158.5</c:v>
                </c:pt>
                <c:pt idx="2318">
                  <c:v>1159</c:v>
                </c:pt>
                <c:pt idx="2319">
                  <c:v>1159.5</c:v>
                </c:pt>
                <c:pt idx="2320">
                  <c:v>1160</c:v>
                </c:pt>
                <c:pt idx="2321">
                  <c:v>1160.5</c:v>
                </c:pt>
                <c:pt idx="2322">
                  <c:v>1161</c:v>
                </c:pt>
                <c:pt idx="2323">
                  <c:v>1161.5</c:v>
                </c:pt>
                <c:pt idx="2324">
                  <c:v>1162</c:v>
                </c:pt>
                <c:pt idx="2325">
                  <c:v>1162.5</c:v>
                </c:pt>
                <c:pt idx="2326">
                  <c:v>1163</c:v>
                </c:pt>
                <c:pt idx="2327">
                  <c:v>1163.5</c:v>
                </c:pt>
                <c:pt idx="2328">
                  <c:v>1164</c:v>
                </c:pt>
                <c:pt idx="2329">
                  <c:v>1164.5</c:v>
                </c:pt>
                <c:pt idx="2330">
                  <c:v>1165</c:v>
                </c:pt>
                <c:pt idx="2331">
                  <c:v>1165.5</c:v>
                </c:pt>
                <c:pt idx="2332">
                  <c:v>1166</c:v>
                </c:pt>
                <c:pt idx="2333">
                  <c:v>1166.5</c:v>
                </c:pt>
                <c:pt idx="2334">
                  <c:v>1167</c:v>
                </c:pt>
                <c:pt idx="2335">
                  <c:v>1167.5</c:v>
                </c:pt>
                <c:pt idx="2336">
                  <c:v>1168</c:v>
                </c:pt>
                <c:pt idx="2337">
                  <c:v>1168.5</c:v>
                </c:pt>
                <c:pt idx="2338">
                  <c:v>1169</c:v>
                </c:pt>
                <c:pt idx="2339">
                  <c:v>1169.5</c:v>
                </c:pt>
                <c:pt idx="2340">
                  <c:v>1170</c:v>
                </c:pt>
                <c:pt idx="2341">
                  <c:v>1170.5</c:v>
                </c:pt>
                <c:pt idx="2342">
                  <c:v>1171</c:v>
                </c:pt>
                <c:pt idx="2343">
                  <c:v>1171.5</c:v>
                </c:pt>
                <c:pt idx="2344">
                  <c:v>1172</c:v>
                </c:pt>
                <c:pt idx="2345">
                  <c:v>1172.5</c:v>
                </c:pt>
                <c:pt idx="2346">
                  <c:v>1173</c:v>
                </c:pt>
                <c:pt idx="2347">
                  <c:v>1173.5</c:v>
                </c:pt>
                <c:pt idx="2348">
                  <c:v>1174</c:v>
                </c:pt>
                <c:pt idx="2349">
                  <c:v>1174.5</c:v>
                </c:pt>
                <c:pt idx="2350">
                  <c:v>1175</c:v>
                </c:pt>
                <c:pt idx="2351">
                  <c:v>1175.5</c:v>
                </c:pt>
                <c:pt idx="2352">
                  <c:v>1176</c:v>
                </c:pt>
                <c:pt idx="2353">
                  <c:v>1176.5</c:v>
                </c:pt>
                <c:pt idx="2354">
                  <c:v>1177</c:v>
                </c:pt>
                <c:pt idx="2355">
                  <c:v>1177.5</c:v>
                </c:pt>
                <c:pt idx="2356">
                  <c:v>1178</c:v>
                </c:pt>
                <c:pt idx="2357">
                  <c:v>1178.5</c:v>
                </c:pt>
                <c:pt idx="2358">
                  <c:v>1179</c:v>
                </c:pt>
                <c:pt idx="2359">
                  <c:v>1179.5</c:v>
                </c:pt>
                <c:pt idx="2360">
                  <c:v>1180</c:v>
                </c:pt>
                <c:pt idx="2361">
                  <c:v>1180.5</c:v>
                </c:pt>
                <c:pt idx="2362">
                  <c:v>1181</c:v>
                </c:pt>
                <c:pt idx="2363">
                  <c:v>1181.5</c:v>
                </c:pt>
                <c:pt idx="2364">
                  <c:v>1182</c:v>
                </c:pt>
                <c:pt idx="2365">
                  <c:v>1182.5</c:v>
                </c:pt>
                <c:pt idx="2366">
                  <c:v>1183</c:v>
                </c:pt>
                <c:pt idx="2367">
                  <c:v>1183.5</c:v>
                </c:pt>
                <c:pt idx="2368">
                  <c:v>1184</c:v>
                </c:pt>
                <c:pt idx="2369">
                  <c:v>1184.5</c:v>
                </c:pt>
                <c:pt idx="2370">
                  <c:v>1185</c:v>
                </c:pt>
                <c:pt idx="2371">
                  <c:v>1185.5</c:v>
                </c:pt>
                <c:pt idx="2372">
                  <c:v>1186</c:v>
                </c:pt>
                <c:pt idx="2373">
                  <c:v>1186.5</c:v>
                </c:pt>
                <c:pt idx="2374">
                  <c:v>1187</c:v>
                </c:pt>
                <c:pt idx="2375">
                  <c:v>1187.5</c:v>
                </c:pt>
                <c:pt idx="2376">
                  <c:v>1188</c:v>
                </c:pt>
                <c:pt idx="2377">
                  <c:v>1188.5</c:v>
                </c:pt>
                <c:pt idx="2378">
                  <c:v>1189</c:v>
                </c:pt>
                <c:pt idx="2379">
                  <c:v>1189.5</c:v>
                </c:pt>
                <c:pt idx="2380">
                  <c:v>1190</c:v>
                </c:pt>
                <c:pt idx="2381">
                  <c:v>1190.5</c:v>
                </c:pt>
                <c:pt idx="2382">
                  <c:v>1191</c:v>
                </c:pt>
                <c:pt idx="2383">
                  <c:v>1191.5</c:v>
                </c:pt>
                <c:pt idx="2384">
                  <c:v>1192</c:v>
                </c:pt>
                <c:pt idx="2385">
                  <c:v>1192.5</c:v>
                </c:pt>
                <c:pt idx="2386">
                  <c:v>1193</c:v>
                </c:pt>
                <c:pt idx="2387">
                  <c:v>1193.5</c:v>
                </c:pt>
                <c:pt idx="2388">
                  <c:v>1194</c:v>
                </c:pt>
                <c:pt idx="2389">
                  <c:v>1194.5</c:v>
                </c:pt>
                <c:pt idx="2390">
                  <c:v>1195</c:v>
                </c:pt>
                <c:pt idx="2391">
                  <c:v>1195.5</c:v>
                </c:pt>
                <c:pt idx="2392">
                  <c:v>1196</c:v>
                </c:pt>
                <c:pt idx="2393">
                  <c:v>1196.5</c:v>
                </c:pt>
                <c:pt idx="2394">
                  <c:v>1197</c:v>
                </c:pt>
                <c:pt idx="2395">
                  <c:v>1197.5</c:v>
                </c:pt>
                <c:pt idx="2396">
                  <c:v>1198</c:v>
                </c:pt>
                <c:pt idx="2397">
                  <c:v>1198.5</c:v>
                </c:pt>
                <c:pt idx="2398">
                  <c:v>1199</c:v>
                </c:pt>
                <c:pt idx="2399">
                  <c:v>1199.5</c:v>
                </c:pt>
                <c:pt idx="2400">
                  <c:v>1200</c:v>
                </c:pt>
                <c:pt idx="2401">
                  <c:v>1200.5</c:v>
                </c:pt>
                <c:pt idx="2402">
                  <c:v>1201</c:v>
                </c:pt>
                <c:pt idx="2403">
                  <c:v>1201.5</c:v>
                </c:pt>
                <c:pt idx="2404">
                  <c:v>1202</c:v>
                </c:pt>
                <c:pt idx="2405">
                  <c:v>1202.5</c:v>
                </c:pt>
                <c:pt idx="2406">
                  <c:v>1203</c:v>
                </c:pt>
                <c:pt idx="2407">
                  <c:v>1203.5</c:v>
                </c:pt>
                <c:pt idx="2408">
                  <c:v>1204</c:v>
                </c:pt>
                <c:pt idx="2409">
                  <c:v>1204.5</c:v>
                </c:pt>
                <c:pt idx="2410">
                  <c:v>1205</c:v>
                </c:pt>
                <c:pt idx="2411">
                  <c:v>1205.5</c:v>
                </c:pt>
                <c:pt idx="2412">
                  <c:v>1206</c:v>
                </c:pt>
                <c:pt idx="2413">
                  <c:v>1206.5</c:v>
                </c:pt>
                <c:pt idx="2414">
                  <c:v>1207</c:v>
                </c:pt>
                <c:pt idx="2415">
                  <c:v>1207.5</c:v>
                </c:pt>
                <c:pt idx="2416">
                  <c:v>1208</c:v>
                </c:pt>
                <c:pt idx="2417">
                  <c:v>1208.5</c:v>
                </c:pt>
                <c:pt idx="2418">
                  <c:v>1209</c:v>
                </c:pt>
                <c:pt idx="2419">
                  <c:v>1209.5</c:v>
                </c:pt>
                <c:pt idx="2420">
                  <c:v>1210</c:v>
                </c:pt>
                <c:pt idx="2421">
                  <c:v>1210.5</c:v>
                </c:pt>
                <c:pt idx="2422">
                  <c:v>1211</c:v>
                </c:pt>
                <c:pt idx="2423">
                  <c:v>1211.5</c:v>
                </c:pt>
                <c:pt idx="2424">
                  <c:v>1212</c:v>
                </c:pt>
                <c:pt idx="2425">
                  <c:v>1212.5</c:v>
                </c:pt>
                <c:pt idx="2426">
                  <c:v>1213</c:v>
                </c:pt>
                <c:pt idx="2427">
                  <c:v>1213.5</c:v>
                </c:pt>
                <c:pt idx="2428">
                  <c:v>1214</c:v>
                </c:pt>
                <c:pt idx="2429">
                  <c:v>1214.5</c:v>
                </c:pt>
                <c:pt idx="2430">
                  <c:v>1215</c:v>
                </c:pt>
                <c:pt idx="2431">
                  <c:v>1215.5</c:v>
                </c:pt>
                <c:pt idx="2432">
                  <c:v>1216</c:v>
                </c:pt>
                <c:pt idx="2433">
                  <c:v>1216.5</c:v>
                </c:pt>
                <c:pt idx="2434">
                  <c:v>1217</c:v>
                </c:pt>
                <c:pt idx="2435">
                  <c:v>1217.5</c:v>
                </c:pt>
                <c:pt idx="2436">
                  <c:v>1218</c:v>
                </c:pt>
                <c:pt idx="2437">
                  <c:v>1218.5</c:v>
                </c:pt>
                <c:pt idx="2438">
                  <c:v>1219</c:v>
                </c:pt>
                <c:pt idx="2439">
                  <c:v>1219.5</c:v>
                </c:pt>
                <c:pt idx="2440">
                  <c:v>1220</c:v>
                </c:pt>
                <c:pt idx="2441">
                  <c:v>1220.5</c:v>
                </c:pt>
                <c:pt idx="2442">
                  <c:v>1221</c:v>
                </c:pt>
                <c:pt idx="2443">
                  <c:v>1221.5</c:v>
                </c:pt>
                <c:pt idx="2444">
                  <c:v>1222</c:v>
                </c:pt>
                <c:pt idx="2445">
                  <c:v>1222.5</c:v>
                </c:pt>
                <c:pt idx="2446">
                  <c:v>1223</c:v>
                </c:pt>
                <c:pt idx="2447">
                  <c:v>1223.5</c:v>
                </c:pt>
                <c:pt idx="2448">
                  <c:v>1224</c:v>
                </c:pt>
                <c:pt idx="2449">
                  <c:v>1224.5</c:v>
                </c:pt>
                <c:pt idx="2450">
                  <c:v>1225</c:v>
                </c:pt>
                <c:pt idx="2451">
                  <c:v>1225.5</c:v>
                </c:pt>
                <c:pt idx="2452">
                  <c:v>1226</c:v>
                </c:pt>
                <c:pt idx="2453">
                  <c:v>1226.5</c:v>
                </c:pt>
                <c:pt idx="2454">
                  <c:v>1227</c:v>
                </c:pt>
                <c:pt idx="2455">
                  <c:v>1227.5</c:v>
                </c:pt>
                <c:pt idx="2456">
                  <c:v>1228</c:v>
                </c:pt>
                <c:pt idx="2457">
                  <c:v>1228.5</c:v>
                </c:pt>
                <c:pt idx="2458">
                  <c:v>1229</c:v>
                </c:pt>
                <c:pt idx="2459">
                  <c:v>1229.5</c:v>
                </c:pt>
                <c:pt idx="2460">
                  <c:v>1230</c:v>
                </c:pt>
                <c:pt idx="2461">
                  <c:v>1230.5</c:v>
                </c:pt>
                <c:pt idx="2462">
                  <c:v>1231</c:v>
                </c:pt>
                <c:pt idx="2463">
                  <c:v>1231.5</c:v>
                </c:pt>
                <c:pt idx="2464">
                  <c:v>1232</c:v>
                </c:pt>
                <c:pt idx="2465">
                  <c:v>1232.5</c:v>
                </c:pt>
                <c:pt idx="2466">
                  <c:v>1233</c:v>
                </c:pt>
                <c:pt idx="2467">
                  <c:v>1233.5</c:v>
                </c:pt>
                <c:pt idx="2468">
                  <c:v>1234</c:v>
                </c:pt>
                <c:pt idx="2469">
                  <c:v>1234.5</c:v>
                </c:pt>
                <c:pt idx="2470">
                  <c:v>1235</c:v>
                </c:pt>
                <c:pt idx="2471">
                  <c:v>1235.5</c:v>
                </c:pt>
                <c:pt idx="2472">
                  <c:v>1236</c:v>
                </c:pt>
                <c:pt idx="2473">
                  <c:v>1236.5</c:v>
                </c:pt>
                <c:pt idx="2474">
                  <c:v>1237</c:v>
                </c:pt>
                <c:pt idx="2475">
                  <c:v>1237.5</c:v>
                </c:pt>
                <c:pt idx="2476">
                  <c:v>1238</c:v>
                </c:pt>
                <c:pt idx="2477">
                  <c:v>1238.5</c:v>
                </c:pt>
                <c:pt idx="2478">
                  <c:v>1239</c:v>
                </c:pt>
                <c:pt idx="2479">
                  <c:v>1239.5</c:v>
                </c:pt>
                <c:pt idx="2480">
                  <c:v>1240</c:v>
                </c:pt>
                <c:pt idx="2481">
                  <c:v>1240.5</c:v>
                </c:pt>
                <c:pt idx="2482">
                  <c:v>1241</c:v>
                </c:pt>
                <c:pt idx="2483">
                  <c:v>1241.5</c:v>
                </c:pt>
                <c:pt idx="2484">
                  <c:v>1242</c:v>
                </c:pt>
                <c:pt idx="2485">
                  <c:v>1242.5</c:v>
                </c:pt>
                <c:pt idx="2486">
                  <c:v>1243</c:v>
                </c:pt>
                <c:pt idx="2487">
                  <c:v>1243.5</c:v>
                </c:pt>
                <c:pt idx="2488">
                  <c:v>1244</c:v>
                </c:pt>
                <c:pt idx="2489">
                  <c:v>1244.5</c:v>
                </c:pt>
                <c:pt idx="2490">
                  <c:v>1245</c:v>
                </c:pt>
                <c:pt idx="2491">
                  <c:v>1245.5</c:v>
                </c:pt>
                <c:pt idx="2492">
                  <c:v>1246</c:v>
                </c:pt>
                <c:pt idx="2493">
                  <c:v>1246.5</c:v>
                </c:pt>
                <c:pt idx="2494">
                  <c:v>1247</c:v>
                </c:pt>
                <c:pt idx="2495">
                  <c:v>1247.5</c:v>
                </c:pt>
                <c:pt idx="2496">
                  <c:v>1248</c:v>
                </c:pt>
                <c:pt idx="2497">
                  <c:v>1248.5</c:v>
                </c:pt>
                <c:pt idx="2498">
                  <c:v>1249</c:v>
                </c:pt>
                <c:pt idx="2499">
                  <c:v>1249.5</c:v>
                </c:pt>
                <c:pt idx="2500">
                  <c:v>1250</c:v>
                </c:pt>
                <c:pt idx="2501">
                  <c:v>1250.5</c:v>
                </c:pt>
                <c:pt idx="2502">
                  <c:v>1251</c:v>
                </c:pt>
                <c:pt idx="2503">
                  <c:v>1251.5</c:v>
                </c:pt>
                <c:pt idx="2504">
                  <c:v>1252</c:v>
                </c:pt>
                <c:pt idx="2505">
                  <c:v>1252.5</c:v>
                </c:pt>
                <c:pt idx="2506">
                  <c:v>1253</c:v>
                </c:pt>
                <c:pt idx="2507">
                  <c:v>1253.5</c:v>
                </c:pt>
                <c:pt idx="2508">
                  <c:v>1254</c:v>
                </c:pt>
                <c:pt idx="2509">
                  <c:v>1254.5</c:v>
                </c:pt>
                <c:pt idx="2510">
                  <c:v>1255</c:v>
                </c:pt>
                <c:pt idx="2511">
                  <c:v>1255.5</c:v>
                </c:pt>
                <c:pt idx="2512">
                  <c:v>1256</c:v>
                </c:pt>
                <c:pt idx="2513">
                  <c:v>1256.5</c:v>
                </c:pt>
                <c:pt idx="2514">
                  <c:v>1257</c:v>
                </c:pt>
                <c:pt idx="2515">
                  <c:v>1257.5</c:v>
                </c:pt>
                <c:pt idx="2516">
                  <c:v>1258</c:v>
                </c:pt>
                <c:pt idx="2517">
                  <c:v>1258.5</c:v>
                </c:pt>
                <c:pt idx="2518">
                  <c:v>1259</c:v>
                </c:pt>
                <c:pt idx="2519">
                  <c:v>1259.5</c:v>
                </c:pt>
                <c:pt idx="2520">
                  <c:v>1260</c:v>
                </c:pt>
                <c:pt idx="2521">
                  <c:v>1260.5</c:v>
                </c:pt>
                <c:pt idx="2522">
                  <c:v>1261</c:v>
                </c:pt>
                <c:pt idx="2523">
                  <c:v>1261.5</c:v>
                </c:pt>
                <c:pt idx="2524">
                  <c:v>1262</c:v>
                </c:pt>
                <c:pt idx="2525">
                  <c:v>1262.5</c:v>
                </c:pt>
                <c:pt idx="2526">
                  <c:v>1263</c:v>
                </c:pt>
                <c:pt idx="2527">
                  <c:v>1263.5</c:v>
                </c:pt>
                <c:pt idx="2528">
                  <c:v>1264</c:v>
                </c:pt>
                <c:pt idx="2529">
                  <c:v>1264.5</c:v>
                </c:pt>
                <c:pt idx="2530">
                  <c:v>1265</c:v>
                </c:pt>
                <c:pt idx="2531">
                  <c:v>1265.5</c:v>
                </c:pt>
                <c:pt idx="2532">
                  <c:v>1266</c:v>
                </c:pt>
                <c:pt idx="2533">
                  <c:v>1266.5</c:v>
                </c:pt>
                <c:pt idx="2534">
                  <c:v>1267</c:v>
                </c:pt>
                <c:pt idx="2535">
                  <c:v>1267.5</c:v>
                </c:pt>
                <c:pt idx="2536">
                  <c:v>1268</c:v>
                </c:pt>
                <c:pt idx="2537">
                  <c:v>1268.5</c:v>
                </c:pt>
                <c:pt idx="2538">
                  <c:v>1269</c:v>
                </c:pt>
                <c:pt idx="2539">
                  <c:v>1269.5</c:v>
                </c:pt>
                <c:pt idx="2540">
                  <c:v>1270</c:v>
                </c:pt>
                <c:pt idx="2541">
                  <c:v>1270.5</c:v>
                </c:pt>
                <c:pt idx="2542">
                  <c:v>1271</c:v>
                </c:pt>
                <c:pt idx="2543">
                  <c:v>1271.5</c:v>
                </c:pt>
                <c:pt idx="2544">
                  <c:v>1272</c:v>
                </c:pt>
                <c:pt idx="2545">
                  <c:v>1272.5</c:v>
                </c:pt>
                <c:pt idx="2546">
                  <c:v>1273</c:v>
                </c:pt>
                <c:pt idx="2547">
                  <c:v>1273.5</c:v>
                </c:pt>
                <c:pt idx="2548">
                  <c:v>1274</c:v>
                </c:pt>
                <c:pt idx="2549">
                  <c:v>1274.5</c:v>
                </c:pt>
                <c:pt idx="2550">
                  <c:v>1275</c:v>
                </c:pt>
                <c:pt idx="2551">
                  <c:v>1275.5</c:v>
                </c:pt>
                <c:pt idx="2552">
                  <c:v>1276</c:v>
                </c:pt>
                <c:pt idx="2553">
                  <c:v>1276.5</c:v>
                </c:pt>
                <c:pt idx="2554">
                  <c:v>1277</c:v>
                </c:pt>
                <c:pt idx="2555">
                  <c:v>1277.5</c:v>
                </c:pt>
                <c:pt idx="2556">
                  <c:v>1278</c:v>
                </c:pt>
                <c:pt idx="2557">
                  <c:v>1278.5</c:v>
                </c:pt>
                <c:pt idx="2558">
                  <c:v>1279</c:v>
                </c:pt>
                <c:pt idx="2559">
                  <c:v>1279.5</c:v>
                </c:pt>
                <c:pt idx="2560">
                  <c:v>1280</c:v>
                </c:pt>
                <c:pt idx="2561">
                  <c:v>1280.5</c:v>
                </c:pt>
                <c:pt idx="2562">
                  <c:v>1281</c:v>
                </c:pt>
                <c:pt idx="2563">
                  <c:v>1281.5</c:v>
                </c:pt>
                <c:pt idx="2564">
                  <c:v>1282</c:v>
                </c:pt>
                <c:pt idx="2565">
                  <c:v>1282.5</c:v>
                </c:pt>
                <c:pt idx="2566">
                  <c:v>1283</c:v>
                </c:pt>
                <c:pt idx="2567">
                  <c:v>1283.5</c:v>
                </c:pt>
                <c:pt idx="2568">
                  <c:v>1284</c:v>
                </c:pt>
                <c:pt idx="2569">
                  <c:v>1284.5</c:v>
                </c:pt>
                <c:pt idx="2570">
                  <c:v>1285</c:v>
                </c:pt>
                <c:pt idx="2571">
                  <c:v>1285.5</c:v>
                </c:pt>
                <c:pt idx="2572">
                  <c:v>1286</c:v>
                </c:pt>
                <c:pt idx="2573">
                  <c:v>1286.5</c:v>
                </c:pt>
                <c:pt idx="2574">
                  <c:v>1287</c:v>
                </c:pt>
                <c:pt idx="2575">
                  <c:v>1287.5</c:v>
                </c:pt>
                <c:pt idx="2576">
                  <c:v>1288</c:v>
                </c:pt>
                <c:pt idx="2577">
                  <c:v>1288.5</c:v>
                </c:pt>
                <c:pt idx="2578">
                  <c:v>1289</c:v>
                </c:pt>
                <c:pt idx="2579">
                  <c:v>1289.5</c:v>
                </c:pt>
                <c:pt idx="2580">
                  <c:v>1290</c:v>
                </c:pt>
                <c:pt idx="2581">
                  <c:v>1290.5</c:v>
                </c:pt>
                <c:pt idx="2582">
                  <c:v>1291</c:v>
                </c:pt>
                <c:pt idx="2583">
                  <c:v>1291.5</c:v>
                </c:pt>
                <c:pt idx="2584">
                  <c:v>1292</c:v>
                </c:pt>
                <c:pt idx="2585">
                  <c:v>1292.5</c:v>
                </c:pt>
                <c:pt idx="2586">
                  <c:v>1293</c:v>
                </c:pt>
                <c:pt idx="2587">
                  <c:v>1293.5</c:v>
                </c:pt>
                <c:pt idx="2588">
                  <c:v>1294</c:v>
                </c:pt>
                <c:pt idx="2589">
                  <c:v>1294.5</c:v>
                </c:pt>
                <c:pt idx="2590">
                  <c:v>1295</c:v>
                </c:pt>
                <c:pt idx="2591">
                  <c:v>1295.5</c:v>
                </c:pt>
                <c:pt idx="2592">
                  <c:v>1296</c:v>
                </c:pt>
                <c:pt idx="2593">
                  <c:v>1296.5</c:v>
                </c:pt>
                <c:pt idx="2594">
                  <c:v>1297</c:v>
                </c:pt>
                <c:pt idx="2595">
                  <c:v>1297.5</c:v>
                </c:pt>
                <c:pt idx="2596">
                  <c:v>1298</c:v>
                </c:pt>
                <c:pt idx="2597">
                  <c:v>1298.5</c:v>
                </c:pt>
                <c:pt idx="2598">
                  <c:v>1299</c:v>
                </c:pt>
                <c:pt idx="2599">
                  <c:v>1299.5</c:v>
                </c:pt>
                <c:pt idx="2600">
                  <c:v>1300</c:v>
                </c:pt>
                <c:pt idx="2601">
                  <c:v>1300.5</c:v>
                </c:pt>
                <c:pt idx="2602">
                  <c:v>1301</c:v>
                </c:pt>
                <c:pt idx="2603">
                  <c:v>1301.5</c:v>
                </c:pt>
                <c:pt idx="2604">
                  <c:v>1302</c:v>
                </c:pt>
                <c:pt idx="2605">
                  <c:v>1302.5</c:v>
                </c:pt>
                <c:pt idx="2606">
                  <c:v>1303</c:v>
                </c:pt>
                <c:pt idx="2607">
                  <c:v>1303.5</c:v>
                </c:pt>
                <c:pt idx="2608">
                  <c:v>1304</c:v>
                </c:pt>
                <c:pt idx="2609">
                  <c:v>1304.5</c:v>
                </c:pt>
                <c:pt idx="2610">
                  <c:v>1305</c:v>
                </c:pt>
                <c:pt idx="2611">
                  <c:v>1305.5</c:v>
                </c:pt>
                <c:pt idx="2612">
                  <c:v>1306</c:v>
                </c:pt>
                <c:pt idx="2613">
                  <c:v>1306.5</c:v>
                </c:pt>
                <c:pt idx="2614">
                  <c:v>1307</c:v>
                </c:pt>
                <c:pt idx="2615">
                  <c:v>1307.5</c:v>
                </c:pt>
                <c:pt idx="2616">
                  <c:v>1308</c:v>
                </c:pt>
                <c:pt idx="2617">
                  <c:v>1308.5</c:v>
                </c:pt>
                <c:pt idx="2618">
                  <c:v>1309</c:v>
                </c:pt>
                <c:pt idx="2619">
                  <c:v>1309.5</c:v>
                </c:pt>
                <c:pt idx="2620">
                  <c:v>1310</c:v>
                </c:pt>
                <c:pt idx="2621">
                  <c:v>1310.5</c:v>
                </c:pt>
                <c:pt idx="2622">
                  <c:v>1311</c:v>
                </c:pt>
                <c:pt idx="2623">
                  <c:v>1311.5</c:v>
                </c:pt>
                <c:pt idx="2624">
                  <c:v>1312</c:v>
                </c:pt>
                <c:pt idx="2625">
                  <c:v>1312.5</c:v>
                </c:pt>
                <c:pt idx="2626">
                  <c:v>1313</c:v>
                </c:pt>
                <c:pt idx="2627">
                  <c:v>1313.5</c:v>
                </c:pt>
                <c:pt idx="2628">
                  <c:v>1314</c:v>
                </c:pt>
                <c:pt idx="2629">
                  <c:v>1314.5</c:v>
                </c:pt>
                <c:pt idx="2630">
                  <c:v>1315</c:v>
                </c:pt>
                <c:pt idx="2631">
                  <c:v>1315.5</c:v>
                </c:pt>
                <c:pt idx="2632">
                  <c:v>1316</c:v>
                </c:pt>
                <c:pt idx="2633">
                  <c:v>1316.5</c:v>
                </c:pt>
                <c:pt idx="2634">
                  <c:v>1317</c:v>
                </c:pt>
                <c:pt idx="2635">
                  <c:v>1317.5</c:v>
                </c:pt>
                <c:pt idx="2636">
                  <c:v>1318</c:v>
                </c:pt>
                <c:pt idx="2637">
                  <c:v>1318.5</c:v>
                </c:pt>
                <c:pt idx="2638">
                  <c:v>1319</c:v>
                </c:pt>
                <c:pt idx="2639">
                  <c:v>1319.5</c:v>
                </c:pt>
                <c:pt idx="2640">
                  <c:v>1320</c:v>
                </c:pt>
                <c:pt idx="2641">
                  <c:v>1320.5</c:v>
                </c:pt>
                <c:pt idx="2642">
                  <c:v>1321</c:v>
                </c:pt>
                <c:pt idx="2643">
                  <c:v>1321.5</c:v>
                </c:pt>
                <c:pt idx="2644">
                  <c:v>1322</c:v>
                </c:pt>
                <c:pt idx="2645">
                  <c:v>1322.5</c:v>
                </c:pt>
                <c:pt idx="2646">
                  <c:v>1323</c:v>
                </c:pt>
                <c:pt idx="2647">
                  <c:v>1323.5</c:v>
                </c:pt>
                <c:pt idx="2648">
                  <c:v>1324</c:v>
                </c:pt>
                <c:pt idx="2649">
                  <c:v>1324.5</c:v>
                </c:pt>
                <c:pt idx="2650">
                  <c:v>1325</c:v>
                </c:pt>
                <c:pt idx="2651">
                  <c:v>1325.5</c:v>
                </c:pt>
                <c:pt idx="2652">
                  <c:v>1326</c:v>
                </c:pt>
                <c:pt idx="2653">
                  <c:v>1326.5</c:v>
                </c:pt>
                <c:pt idx="2654">
                  <c:v>1327</c:v>
                </c:pt>
                <c:pt idx="2655">
                  <c:v>1327.5</c:v>
                </c:pt>
                <c:pt idx="2656">
                  <c:v>1328</c:v>
                </c:pt>
                <c:pt idx="2657">
                  <c:v>1328.5</c:v>
                </c:pt>
                <c:pt idx="2658">
                  <c:v>1329</c:v>
                </c:pt>
                <c:pt idx="2659">
                  <c:v>1329.5</c:v>
                </c:pt>
                <c:pt idx="2660">
                  <c:v>1330</c:v>
                </c:pt>
                <c:pt idx="2661">
                  <c:v>1330.5</c:v>
                </c:pt>
                <c:pt idx="2662">
                  <c:v>1331</c:v>
                </c:pt>
                <c:pt idx="2663">
                  <c:v>1331.5</c:v>
                </c:pt>
                <c:pt idx="2664">
                  <c:v>1332</c:v>
                </c:pt>
                <c:pt idx="2665">
                  <c:v>1332.5</c:v>
                </c:pt>
                <c:pt idx="2666">
                  <c:v>1333</c:v>
                </c:pt>
                <c:pt idx="2667">
                  <c:v>1333.5</c:v>
                </c:pt>
                <c:pt idx="2668">
                  <c:v>1334</c:v>
                </c:pt>
                <c:pt idx="2669">
                  <c:v>1334.5</c:v>
                </c:pt>
                <c:pt idx="2670">
                  <c:v>1335</c:v>
                </c:pt>
                <c:pt idx="2671">
                  <c:v>1335.5</c:v>
                </c:pt>
                <c:pt idx="2672">
                  <c:v>1336</c:v>
                </c:pt>
                <c:pt idx="2673">
                  <c:v>1336.5</c:v>
                </c:pt>
                <c:pt idx="2674">
                  <c:v>1337</c:v>
                </c:pt>
                <c:pt idx="2675">
                  <c:v>1337.5</c:v>
                </c:pt>
                <c:pt idx="2676">
                  <c:v>1338</c:v>
                </c:pt>
                <c:pt idx="2677">
                  <c:v>1338.5</c:v>
                </c:pt>
                <c:pt idx="2678">
                  <c:v>1339</c:v>
                </c:pt>
                <c:pt idx="2679">
                  <c:v>1339.5</c:v>
                </c:pt>
                <c:pt idx="2680">
                  <c:v>1340</c:v>
                </c:pt>
                <c:pt idx="2681">
                  <c:v>1340.5</c:v>
                </c:pt>
                <c:pt idx="2682">
                  <c:v>1341</c:v>
                </c:pt>
                <c:pt idx="2683">
                  <c:v>1341.5</c:v>
                </c:pt>
                <c:pt idx="2684">
                  <c:v>1342</c:v>
                </c:pt>
                <c:pt idx="2685">
                  <c:v>1342.5</c:v>
                </c:pt>
                <c:pt idx="2686">
                  <c:v>1343</c:v>
                </c:pt>
                <c:pt idx="2687">
                  <c:v>1343.5</c:v>
                </c:pt>
                <c:pt idx="2688">
                  <c:v>1344</c:v>
                </c:pt>
                <c:pt idx="2689">
                  <c:v>1344.5</c:v>
                </c:pt>
                <c:pt idx="2690">
                  <c:v>1345</c:v>
                </c:pt>
                <c:pt idx="2691">
                  <c:v>1345.5</c:v>
                </c:pt>
                <c:pt idx="2692">
                  <c:v>1346</c:v>
                </c:pt>
                <c:pt idx="2693">
                  <c:v>1346.5</c:v>
                </c:pt>
                <c:pt idx="2694">
                  <c:v>1347</c:v>
                </c:pt>
                <c:pt idx="2695">
                  <c:v>1347.5</c:v>
                </c:pt>
                <c:pt idx="2696">
                  <c:v>1348</c:v>
                </c:pt>
                <c:pt idx="2697">
                  <c:v>1348.5</c:v>
                </c:pt>
                <c:pt idx="2698">
                  <c:v>1349</c:v>
                </c:pt>
                <c:pt idx="2699">
                  <c:v>1349.5</c:v>
                </c:pt>
                <c:pt idx="2700">
                  <c:v>1350</c:v>
                </c:pt>
                <c:pt idx="2701">
                  <c:v>1350.5</c:v>
                </c:pt>
                <c:pt idx="2702">
                  <c:v>1351</c:v>
                </c:pt>
                <c:pt idx="2703">
                  <c:v>1351.5</c:v>
                </c:pt>
                <c:pt idx="2704">
                  <c:v>1352</c:v>
                </c:pt>
                <c:pt idx="2705">
                  <c:v>1352.5</c:v>
                </c:pt>
                <c:pt idx="2706">
                  <c:v>1353</c:v>
                </c:pt>
                <c:pt idx="2707">
                  <c:v>1353.5</c:v>
                </c:pt>
                <c:pt idx="2708">
                  <c:v>1354</c:v>
                </c:pt>
                <c:pt idx="2709">
                  <c:v>1354.5</c:v>
                </c:pt>
                <c:pt idx="2710">
                  <c:v>1355</c:v>
                </c:pt>
                <c:pt idx="2711">
                  <c:v>1355.5</c:v>
                </c:pt>
                <c:pt idx="2712">
                  <c:v>1356</c:v>
                </c:pt>
                <c:pt idx="2713">
                  <c:v>1356.5</c:v>
                </c:pt>
                <c:pt idx="2714">
                  <c:v>1357</c:v>
                </c:pt>
                <c:pt idx="2715">
                  <c:v>1357.5</c:v>
                </c:pt>
                <c:pt idx="2716">
                  <c:v>1358</c:v>
                </c:pt>
                <c:pt idx="2717">
                  <c:v>1358.5</c:v>
                </c:pt>
                <c:pt idx="2718">
                  <c:v>1359</c:v>
                </c:pt>
                <c:pt idx="2719">
                  <c:v>1359.5</c:v>
                </c:pt>
                <c:pt idx="2720">
                  <c:v>1360</c:v>
                </c:pt>
                <c:pt idx="2721">
                  <c:v>1360.5</c:v>
                </c:pt>
                <c:pt idx="2722">
                  <c:v>1361</c:v>
                </c:pt>
                <c:pt idx="2723">
                  <c:v>1361.5</c:v>
                </c:pt>
                <c:pt idx="2724">
                  <c:v>1362</c:v>
                </c:pt>
                <c:pt idx="2725">
                  <c:v>1362.5</c:v>
                </c:pt>
                <c:pt idx="2726">
                  <c:v>1363</c:v>
                </c:pt>
                <c:pt idx="2727">
                  <c:v>1363.5</c:v>
                </c:pt>
                <c:pt idx="2728">
                  <c:v>1364</c:v>
                </c:pt>
                <c:pt idx="2729">
                  <c:v>1364.5</c:v>
                </c:pt>
                <c:pt idx="2730">
                  <c:v>1365</c:v>
                </c:pt>
                <c:pt idx="2731">
                  <c:v>1365.5</c:v>
                </c:pt>
                <c:pt idx="2732">
                  <c:v>1366</c:v>
                </c:pt>
                <c:pt idx="2733">
                  <c:v>1366.5</c:v>
                </c:pt>
                <c:pt idx="2734">
                  <c:v>1367</c:v>
                </c:pt>
                <c:pt idx="2735">
                  <c:v>1367.5</c:v>
                </c:pt>
                <c:pt idx="2736">
                  <c:v>1368</c:v>
                </c:pt>
                <c:pt idx="2737">
                  <c:v>1368.5</c:v>
                </c:pt>
                <c:pt idx="2738">
                  <c:v>1369</c:v>
                </c:pt>
                <c:pt idx="2739">
                  <c:v>1369.5</c:v>
                </c:pt>
                <c:pt idx="2740">
                  <c:v>1370</c:v>
                </c:pt>
                <c:pt idx="2741">
                  <c:v>1370.5</c:v>
                </c:pt>
                <c:pt idx="2742">
                  <c:v>1371</c:v>
                </c:pt>
                <c:pt idx="2743">
                  <c:v>1371.5</c:v>
                </c:pt>
                <c:pt idx="2744">
                  <c:v>1372</c:v>
                </c:pt>
                <c:pt idx="2745">
                  <c:v>1372.5</c:v>
                </c:pt>
                <c:pt idx="2746">
                  <c:v>1373</c:v>
                </c:pt>
                <c:pt idx="2747">
                  <c:v>1373.5</c:v>
                </c:pt>
                <c:pt idx="2748">
                  <c:v>1374</c:v>
                </c:pt>
                <c:pt idx="2749">
                  <c:v>1374.5</c:v>
                </c:pt>
                <c:pt idx="2750">
                  <c:v>1375</c:v>
                </c:pt>
                <c:pt idx="2751">
                  <c:v>1375.5</c:v>
                </c:pt>
                <c:pt idx="2752">
                  <c:v>1376</c:v>
                </c:pt>
                <c:pt idx="2753">
                  <c:v>1376.5</c:v>
                </c:pt>
                <c:pt idx="2754">
                  <c:v>1377</c:v>
                </c:pt>
                <c:pt idx="2755">
                  <c:v>1377.5</c:v>
                </c:pt>
                <c:pt idx="2756">
                  <c:v>1378</c:v>
                </c:pt>
                <c:pt idx="2757">
                  <c:v>1378.5</c:v>
                </c:pt>
                <c:pt idx="2758">
                  <c:v>1379</c:v>
                </c:pt>
                <c:pt idx="2759">
                  <c:v>1379.5</c:v>
                </c:pt>
                <c:pt idx="2760">
                  <c:v>1380</c:v>
                </c:pt>
                <c:pt idx="2761">
                  <c:v>1380.5</c:v>
                </c:pt>
                <c:pt idx="2762">
                  <c:v>1381</c:v>
                </c:pt>
                <c:pt idx="2763">
                  <c:v>1381.5</c:v>
                </c:pt>
                <c:pt idx="2764">
                  <c:v>1382</c:v>
                </c:pt>
                <c:pt idx="2765">
                  <c:v>1382.5</c:v>
                </c:pt>
                <c:pt idx="2766">
                  <c:v>1383</c:v>
                </c:pt>
                <c:pt idx="2767">
                  <c:v>1383.5</c:v>
                </c:pt>
                <c:pt idx="2768">
                  <c:v>1384</c:v>
                </c:pt>
                <c:pt idx="2769">
                  <c:v>1384.5</c:v>
                </c:pt>
                <c:pt idx="2770">
                  <c:v>1385</c:v>
                </c:pt>
                <c:pt idx="2771">
                  <c:v>1385.5</c:v>
                </c:pt>
                <c:pt idx="2772">
                  <c:v>1386</c:v>
                </c:pt>
                <c:pt idx="2773">
                  <c:v>1386.5</c:v>
                </c:pt>
                <c:pt idx="2774">
                  <c:v>1387</c:v>
                </c:pt>
                <c:pt idx="2775">
                  <c:v>1387.5</c:v>
                </c:pt>
                <c:pt idx="2776">
                  <c:v>1388</c:v>
                </c:pt>
                <c:pt idx="2777">
                  <c:v>1388.5</c:v>
                </c:pt>
                <c:pt idx="2778">
                  <c:v>1389</c:v>
                </c:pt>
                <c:pt idx="2779">
                  <c:v>1389.5</c:v>
                </c:pt>
                <c:pt idx="2780">
                  <c:v>1390</c:v>
                </c:pt>
                <c:pt idx="2781">
                  <c:v>1390.5</c:v>
                </c:pt>
                <c:pt idx="2782">
                  <c:v>1391</c:v>
                </c:pt>
                <c:pt idx="2783">
                  <c:v>1391.5</c:v>
                </c:pt>
                <c:pt idx="2784">
                  <c:v>1392</c:v>
                </c:pt>
                <c:pt idx="2785">
                  <c:v>1392.5</c:v>
                </c:pt>
                <c:pt idx="2786">
                  <c:v>1393</c:v>
                </c:pt>
                <c:pt idx="2787">
                  <c:v>1393.5</c:v>
                </c:pt>
                <c:pt idx="2788">
                  <c:v>1394</c:v>
                </c:pt>
                <c:pt idx="2789">
                  <c:v>1394.5</c:v>
                </c:pt>
                <c:pt idx="2790">
                  <c:v>1395</c:v>
                </c:pt>
                <c:pt idx="2791">
                  <c:v>1395.5</c:v>
                </c:pt>
                <c:pt idx="2792">
                  <c:v>1396</c:v>
                </c:pt>
                <c:pt idx="2793">
                  <c:v>1396.5</c:v>
                </c:pt>
                <c:pt idx="2794">
                  <c:v>1397</c:v>
                </c:pt>
                <c:pt idx="2795">
                  <c:v>1397.5</c:v>
                </c:pt>
                <c:pt idx="2796">
                  <c:v>1398</c:v>
                </c:pt>
                <c:pt idx="2797">
                  <c:v>1398.5</c:v>
                </c:pt>
                <c:pt idx="2798">
                  <c:v>1399</c:v>
                </c:pt>
                <c:pt idx="2799">
                  <c:v>1399.5</c:v>
                </c:pt>
                <c:pt idx="2800">
                  <c:v>1400</c:v>
                </c:pt>
                <c:pt idx="2801">
                  <c:v>1400.5</c:v>
                </c:pt>
                <c:pt idx="2802">
                  <c:v>1401</c:v>
                </c:pt>
                <c:pt idx="2803">
                  <c:v>1401.5</c:v>
                </c:pt>
                <c:pt idx="2804">
                  <c:v>1402</c:v>
                </c:pt>
                <c:pt idx="2805">
                  <c:v>1402.5</c:v>
                </c:pt>
                <c:pt idx="2806">
                  <c:v>1403</c:v>
                </c:pt>
                <c:pt idx="2807">
                  <c:v>1403.5</c:v>
                </c:pt>
                <c:pt idx="2808">
                  <c:v>1404</c:v>
                </c:pt>
                <c:pt idx="2809">
                  <c:v>1404.5</c:v>
                </c:pt>
                <c:pt idx="2810">
                  <c:v>1405</c:v>
                </c:pt>
                <c:pt idx="2811">
                  <c:v>1405.5</c:v>
                </c:pt>
                <c:pt idx="2812">
                  <c:v>1406</c:v>
                </c:pt>
                <c:pt idx="2813">
                  <c:v>1406.5</c:v>
                </c:pt>
                <c:pt idx="2814">
                  <c:v>1407</c:v>
                </c:pt>
                <c:pt idx="2815">
                  <c:v>1407.5</c:v>
                </c:pt>
                <c:pt idx="2816">
                  <c:v>1408</c:v>
                </c:pt>
                <c:pt idx="2817">
                  <c:v>1408.5</c:v>
                </c:pt>
                <c:pt idx="2818">
                  <c:v>1409</c:v>
                </c:pt>
                <c:pt idx="2819">
                  <c:v>1409.5</c:v>
                </c:pt>
                <c:pt idx="2820">
                  <c:v>1410</c:v>
                </c:pt>
                <c:pt idx="2821">
                  <c:v>1410.5</c:v>
                </c:pt>
                <c:pt idx="2822">
                  <c:v>1411</c:v>
                </c:pt>
                <c:pt idx="2823">
                  <c:v>1411.5</c:v>
                </c:pt>
                <c:pt idx="2824">
                  <c:v>1412</c:v>
                </c:pt>
                <c:pt idx="2825">
                  <c:v>1412.5</c:v>
                </c:pt>
                <c:pt idx="2826">
                  <c:v>1413</c:v>
                </c:pt>
                <c:pt idx="2827">
                  <c:v>1413.5</c:v>
                </c:pt>
                <c:pt idx="2828">
                  <c:v>1414</c:v>
                </c:pt>
                <c:pt idx="2829">
                  <c:v>1414.5</c:v>
                </c:pt>
                <c:pt idx="2830">
                  <c:v>1415</c:v>
                </c:pt>
                <c:pt idx="2831">
                  <c:v>1415.5</c:v>
                </c:pt>
                <c:pt idx="2832">
                  <c:v>1416</c:v>
                </c:pt>
                <c:pt idx="2833">
                  <c:v>1416.5</c:v>
                </c:pt>
                <c:pt idx="2834">
                  <c:v>1417</c:v>
                </c:pt>
                <c:pt idx="2835">
                  <c:v>1417.5</c:v>
                </c:pt>
                <c:pt idx="2836">
                  <c:v>1418</c:v>
                </c:pt>
                <c:pt idx="2837">
                  <c:v>1418.5</c:v>
                </c:pt>
                <c:pt idx="2838">
                  <c:v>1419</c:v>
                </c:pt>
                <c:pt idx="2839">
                  <c:v>1419.5</c:v>
                </c:pt>
                <c:pt idx="2840">
                  <c:v>1420</c:v>
                </c:pt>
                <c:pt idx="2841">
                  <c:v>1420.5</c:v>
                </c:pt>
                <c:pt idx="2842">
                  <c:v>1421</c:v>
                </c:pt>
                <c:pt idx="2843">
                  <c:v>1421.5</c:v>
                </c:pt>
                <c:pt idx="2844">
                  <c:v>1422</c:v>
                </c:pt>
                <c:pt idx="2845">
                  <c:v>1422.5</c:v>
                </c:pt>
                <c:pt idx="2846">
                  <c:v>1423</c:v>
                </c:pt>
                <c:pt idx="2847">
                  <c:v>1423.5</c:v>
                </c:pt>
                <c:pt idx="2848">
                  <c:v>1424</c:v>
                </c:pt>
                <c:pt idx="2849">
                  <c:v>1424.5</c:v>
                </c:pt>
                <c:pt idx="2850">
                  <c:v>1425</c:v>
                </c:pt>
                <c:pt idx="2851">
                  <c:v>1425.5</c:v>
                </c:pt>
                <c:pt idx="2852">
                  <c:v>1426</c:v>
                </c:pt>
                <c:pt idx="2853">
                  <c:v>1426.5</c:v>
                </c:pt>
                <c:pt idx="2854">
                  <c:v>1427</c:v>
                </c:pt>
                <c:pt idx="2855">
                  <c:v>1427.5</c:v>
                </c:pt>
                <c:pt idx="2856">
                  <c:v>1428</c:v>
                </c:pt>
                <c:pt idx="2857">
                  <c:v>1428.5</c:v>
                </c:pt>
                <c:pt idx="2858">
                  <c:v>1429</c:v>
                </c:pt>
                <c:pt idx="2859">
                  <c:v>1429.5</c:v>
                </c:pt>
                <c:pt idx="2860">
                  <c:v>1430</c:v>
                </c:pt>
                <c:pt idx="2861">
                  <c:v>1430.5</c:v>
                </c:pt>
                <c:pt idx="2862">
                  <c:v>1431</c:v>
                </c:pt>
                <c:pt idx="2863">
                  <c:v>1431.5</c:v>
                </c:pt>
                <c:pt idx="2864">
                  <c:v>1432</c:v>
                </c:pt>
                <c:pt idx="2865">
                  <c:v>1432.5</c:v>
                </c:pt>
                <c:pt idx="2866">
                  <c:v>1433</c:v>
                </c:pt>
                <c:pt idx="2867">
                  <c:v>1433.5</c:v>
                </c:pt>
                <c:pt idx="2868">
                  <c:v>1434</c:v>
                </c:pt>
                <c:pt idx="2869">
                  <c:v>1434.5</c:v>
                </c:pt>
                <c:pt idx="2870">
                  <c:v>1435</c:v>
                </c:pt>
                <c:pt idx="2871">
                  <c:v>1435.5</c:v>
                </c:pt>
                <c:pt idx="2872">
                  <c:v>1436</c:v>
                </c:pt>
                <c:pt idx="2873">
                  <c:v>1436.5</c:v>
                </c:pt>
                <c:pt idx="2874">
                  <c:v>1437</c:v>
                </c:pt>
                <c:pt idx="2875">
                  <c:v>1437.5</c:v>
                </c:pt>
                <c:pt idx="2876">
                  <c:v>1438</c:v>
                </c:pt>
                <c:pt idx="2877">
                  <c:v>1438.5</c:v>
                </c:pt>
                <c:pt idx="2878">
                  <c:v>1439</c:v>
                </c:pt>
                <c:pt idx="2879">
                  <c:v>1439.5</c:v>
                </c:pt>
                <c:pt idx="2880">
                  <c:v>1440</c:v>
                </c:pt>
              </c:numCache>
            </c:numRef>
          </c:xVal>
          <c:yVal>
            <c:numRef>
              <c:f>'K3'!$D$10:$D$2880</c:f>
              <c:numCache>
                <c:formatCode>General</c:formatCode>
                <c:ptCount val="2871"/>
                <c:pt idx="2" formatCode="0.0">
                  <c:v>0</c:v>
                </c:pt>
                <c:pt idx="3" formatCode="0.0">
                  <c:v>0</c:v>
                </c:pt>
                <c:pt idx="4" formatCode="0.0">
                  <c:v>0</c:v>
                </c:pt>
                <c:pt idx="5" formatCode="0.0">
                  <c:v>0</c:v>
                </c:pt>
                <c:pt idx="6" formatCode="0.0">
                  <c:v>0</c:v>
                </c:pt>
                <c:pt idx="7" formatCode="0.0">
                  <c:v>0</c:v>
                </c:pt>
                <c:pt idx="8" formatCode="0.0">
                  <c:v>0</c:v>
                </c:pt>
                <c:pt idx="9" formatCode="0.0">
                  <c:v>0</c:v>
                </c:pt>
                <c:pt idx="10" formatCode="0.0">
                  <c:v>0</c:v>
                </c:pt>
                <c:pt idx="11" formatCode="0.0">
                  <c:v>0</c:v>
                </c:pt>
                <c:pt idx="12" formatCode="0.0">
                  <c:v>0</c:v>
                </c:pt>
                <c:pt idx="13" formatCode="0.0">
                  <c:v>0</c:v>
                </c:pt>
                <c:pt idx="14" formatCode="0.0">
                  <c:v>0</c:v>
                </c:pt>
                <c:pt idx="15" formatCode="0.0">
                  <c:v>0</c:v>
                </c:pt>
                <c:pt idx="16" formatCode="0.0">
                  <c:v>0</c:v>
                </c:pt>
                <c:pt idx="17" formatCode="0.0">
                  <c:v>0</c:v>
                </c:pt>
                <c:pt idx="18" formatCode="0.0">
                  <c:v>0</c:v>
                </c:pt>
                <c:pt idx="19" formatCode="0.0">
                  <c:v>0</c:v>
                </c:pt>
                <c:pt idx="20" formatCode="0.0">
                  <c:v>0</c:v>
                </c:pt>
                <c:pt idx="21" formatCode="0.0">
                  <c:v>0</c:v>
                </c:pt>
                <c:pt idx="22" formatCode="0.0">
                  <c:v>0</c:v>
                </c:pt>
                <c:pt idx="23" formatCode="0.0">
                  <c:v>0</c:v>
                </c:pt>
                <c:pt idx="24" formatCode="0.0">
                  <c:v>0</c:v>
                </c:pt>
                <c:pt idx="25" formatCode="0.0">
                  <c:v>0</c:v>
                </c:pt>
                <c:pt idx="26" formatCode="0.0">
                  <c:v>0</c:v>
                </c:pt>
                <c:pt idx="27" formatCode="0.0">
                  <c:v>0</c:v>
                </c:pt>
                <c:pt idx="28" formatCode="0.0">
                  <c:v>0</c:v>
                </c:pt>
                <c:pt idx="29" formatCode="0.0">
                  <c:v>0</c:v>
                </c:pt>
                <c:pt idx="30" formatCode="0.0">
                  <c:v>47.921999999999997</c:v>
                </c:pt>
                <c:pt idx="31" formatCode="0.0">
                  <c:v>48.167000000000002</c:v>
                </c:pt>
                <c:pt idx="32" formatCode="0.0">
                  <c:v>48.569000000000003</c:v>
                </c:pt>
                <c:pt idx="33" formatCode="0.0">
                  <c:v>48.670999999999999</c:v>
                </c:pt>
                <c:pt idx="34" formatCode="0.0">
                  <c:v>48.908000000000001</c:v>
                </c:pt>
                <c:pt idx="35" formatCode="0.0">
                  <c:v>49.338000000000001</c:v>
                </c:pt>
                <c:pt idx="36" formatCode="0.0">
                  <c:v>50.302999999999997</c:v>
                </c:pt>
                <c:pt idx="37" formatCode="0.0">
                  <c:v>50.555999999999997</c:v>
                </c:pt>
                <c:pt idx="38" formatCode="0.0">
                  <c:v>52.643000000000001</c:v>
                </c:pt>
                <c:pt idx="39" formatCode="0.0">
                  <c:v>53.341000000000001</c:v>
                </c:pt>
                <c:pt idx="40" formatCode="0.0">
                  <c:v>53.444000000000003</c:v>
                </c:pt>
                <c:pt idx="41" formatCode="0.0">
                  <c:v>53.795000000000002</c:v>
                </c:pt>
                <c:pt idx="42" formatCode="0.0">
                  <c:v>53.912999999999997</c:v>
                </c:pt>
                <c:pt idx="43" formatCode="0.0">
                  <c:v>54.216999999999999</c:v>
                </c:pt>
                <c:pt idx="44" formatCode="0.0">
                  <c:v>54.457000000000001</c:v>
                </c:pt>
                <c:pt idx="45" formatCode="0.0">
                  <c:v>54.631999999999998</c:v>
                </c:pt>
                <c:pt idx="46" formatCode="0.0">
                  <c:v>55.046999999999997</c:v>
                </c:pt>
                <c:pt idx="47" formatCode="0.0">
                  <c:v>55.81</c:v>
                </c:pt>
                <c:pt idx="48" formatCode="0.0">
                  <c:v>55.902000000000001</c:v>
                </c:pt>
                <c:pt idx="49" formatCode="0.0">
                  <c:v>57.62</c:v>
                </c:pt>
                <c:pt idx="50" formatCode="0.0">
                  <c:v>58.481000000000002</c:v>
                </c:pt>
                <c:pt idx="51" formatCode="0.0">
                  <c:v>59.639000000000003</c:v>
                </c:pt>
                <c:pt idx="52" formatCode="0.0">
                  <c:v>60.57</c:v>
                </c:pt>
                <c:pt idx="53" formatCode="0.0">
                  <c:v>60.795000000000002</c:v>
                </c:pt>
                <c:pt idx="54" formatCode="0.0">
                  <c:v>62.93</c:v>
                </c:pt>
                <c:pt idx="55" formatCode="0.0">
                  <c:v>58.83</c:v>
                </c:pt>
                <c:pt idx="56" formatCode="0.0">
                  <c:v>48.335999999999999</c:v>
                </c:pt>
                <c:pt idx="57" formatCode="0.0">
                  <c:v>48.527000000000001</c:v>
                </c:pt>
                <c:pt idx="58" formatCode="0.0">
                  <c:v>52.631</c:v>
                </c:pt>
                <c:pt idx="59" formatCode="0.0">
                  <c:v>53.619</c:v>
                </c:pt>
                <c:pt idx="60" formatCode="0.0">
                  <c:v>54.084000000000003</c:v>
                </c:pt>
                <c:pt idx="61" formatCode="0.0">
                  <c:v>54.530999999999999</c:v>
                </c:pt>
                <c:pt idx="62" formatCode="0.0">
                  <c:v>54.822000000000003</c:v>
                </c:pt>
                <c:pt idx="63" formatCode="0.0">
                  <c:v>55.683999999999997</c:v>
                </c:pt>
                <c:pt idx="64" formatCode="0.0">
                  <c:v>57.307000000000002</c:v>
                </c:pt>
                <c:pt idx="65" formatCode="0.0">
                  <c:v>59.575000000000003</c:v>
                </c:pt>
                <c:pt idx="66" formatCode="0.0">
                  <c:v>60.710999999999999</c:v>
                </c:pt>
                <c:pt idx="67" formatCode="0.0">
                  <c:v>61.771000000000001</c:v>
                </c:pt>
                <c:pt idx="68" formatCode="0.0">
                  <c:v>62.859000000000002</c:v>
                </c:pt>
                <c:pt idx="69" formatCode="0.0">
                  <c:v>63.792000000000002</c:v>
                </c:pt>
                <c:pt idx="70" formatCode="0.0">
                  <c:v>64.933999999999997</c:v>
                </c:pt>
                <c:pt idx="71" formatCode="0.0">
                  <c:v>65.754999999999995</c:v>
                </c:pt>
                <c:pt idx="72" formatCode="0.0">
                  <c:v>66.635999999999996</c:v>
                </c:pt>
                <c:pt idx="73" formatCode="0.0">
                  <c:v>67.531000000000006</c:v>
                </c:pt>
                <c:pt idx="74" formatCode="0.0">
                  <c:v>68.206999999999994</c:v>
                </c:pt>
                <c:pt idx="75" formatCode="0.0">
                  <c:v>68.950999999999993</c:v>
                </c:pt>
                <c:pt idx="76" formatCode="0.0">
                  <c:v>70.143000000000001</c:v>
                </c:pt>
                <c:pt idx="77" formatCode="0.0">
                  <c:v>70.613</c:v>
                </c:pt>
                <c:pt idx="78" formatCode="0.0">
                  <c:v>71.411000000000001</c:v>
                </c:pt>
                <c:pt idx="79" formatCode="0.0">
                  <c:v>72.25</c:v>
                </c:pt>
                <c:pt idx="80" formatCode="0.0">
                  <c:v>73.304000000000002</c:v>
                </c:pt>
                <c:pt idx="81" formatCode="0.0">
                  <c:v>73.558999999999997</c:v>
                </c:pt>
                <c:pt idx="82" formatCode="0.0">
                  <c:v>74.462999999999994</c:v>
                </c:pt>
                <c:pt idx="83" formatCode="0.0">
                  <c:v>75.031000000000006</c:v>
                </c:pt>
                <c:pt idx="84" formatCode="0.0">
                  <c:v>75.569999999999993</c:v>
                </c:pt>
                <c:pt idx="85" formatCode="0.0">
                  <c:v>76.444000000000003</c:v>
                </c:pt>
                <c:pt idx="86" formatCode="0.0">
                  <c:v>77.284999999999997</c:v>
                </c:pt>
                <c:pt idx="87" formatCode="0.0">
                  <c:v>77.924999999999997</c:v>
                </c:pt>
                <c:pt idx="88" formatCode="0.0">
                  <c:v>78.799000000000007</c:v>
                </c:pt>
                <c:pt idx="89" formatCode="0.0">
                  <c:v>79.293999999999997</c:v>
                </c:pt>
                <c:pt idx="90" formatCode="0.0">
                  <c:v>80.17</c:v>
                </c:pt>
                <c:pt idx="91" formatCode="0.0">
                  <c:v>81.155000000000001</c:v>
                </c:pt>
                <c:pt idx="92" formatCode="0.0">
                  <c:v>81.831000000000003</c:v>
                </c:pt>
                <c:pt idx="93" formatCode="0.0">
                  <c:v>82.424999999999997</c:v>
                </c:pt>
                <c:pt idx="94" formatCode="0.0">
                  <c:v>83.513999999999996</c:v>
                </c:pt>
                <c:pt idx="95" formatCode="0.0">
                  <c:v>84.084999999999994</c:v>
                </c:pt>
                <c:pt idx="96" formatCode="0.0">
                  <c:v>85.087999999999994</c:v>
                </c:pt>
                <c:pt idx="97" formatCode="0.0">
                  <c:v>85.697999999999993</c:v>
                </c:pt>
                <c:pt idx="98" formatCode="0.0">
                  <c:v>86.182000000000002</c:v>
                </c:pt>
                <c:pt idx="99" formatCode="0.0">
                  <c:v>87.287000000000006</c:v>
                </c:pt>
                <c:pt idx="100" formatCode="0.0">
                  <c:v>88.034000000000006</c:v>
                </c:pt>
                <c:pt idx="101" formatCode="0.0">
                  <c:v>88.58</c:v>
                </c:pt>
                <c:pt idx="102" formatCode="0.0">
                  <c:v>89.494</c:v>
                </c:pt>
                <c:pt idx="103" formatCode="0.0">
                  <c:v>90.519000000000005</c:v>
                </c:pt>
                <c:pt idx="104" formatCode="0.0">
                  <c:v>91.171999999999997</c:v>
                </c:pt>
                <c:pt idx="105" formatCode="0.0">
                  <c:v>92.043999999999997</c:v>
                </c:pt>
                <c:pt idx="106" formatCode="0.0">
                  <c:v>93.149000000000001</c:v>
                </c:pt>
                <c:pt idx="107" formatCode="0.0">
                  <c:v>94.019000000000005</c:v>
                </c:pt>
                <c:pt idx="108" formatCode="0.0">
                  <c:v>95.009</c:v>
                </c:pt>
                <c:pt idx="109" formatCode="0.0">
                  <c:v>95.686999999999998</c:v>
                </c:pt>
                <c:pt idx="110" formatCode="0.0">
                  <c:v>96.837999999999994</c:v>
                </c:pt>
                <c:pt idx="111" formatCode="0.0">
                  <c:v>97.757999999999996</c:v>
                </c:pt>
                <c:pt idx="112" formatCode="0.0">
                  <c:v>98.433000000000007</c:v>
                </c:pt>
                <c:pt idx="113" formatCode="0.0">
                  <c:v>99.561999999999998</c:v>
                </c:pt>
                <c:pt idx="114" formatCode="0.0">
                  <c:v>100.649</c:v>
                </c:pt>
                <c:pt idx="115" formatCode="0.0">
                  <c:v>101.76</c:v>
                </c:pt>
                <c:pt idx="116" formatCode="0.0">
                  <c:v>102.61</c:v>
                </c:pt>
                <c:pt idx="117" formatCode="0.0">
                  <c:v>103.83799999999999</c:v>
                </c:pt>
                <c:pt idx="118" formatCode="0.0">
                  <c:v>104.377</c:v>
                </c:pt>
                <c:pt idx="119" formatCode="0.0">
                  <c:v>105.29600000000001</c:v>
                </c:pt>
                <c:pt idx="120" formatCode="0.0">
                  <c:v>107.131</c:v>
                </c:pt>
                <c:pt idx="121" formatCode="0.0">
                  <c:v>107.574</c:v>
                </c:pt>
                <c:pt idx="122" formatCode="0.0">
                  <c:v>108.791</c:v>
                </c:pt>
                <c:pt idx="123" formatCode="0.0">
                  <c:v>109.735</c:v>
                </c:pt>
                <c:pt idx="124" formatCode="0.0">
                  <c:v>111.001</c:v>
                </c:pt>
                <c:pt idx="125" formatCode="0.0">
                  <c:v>112.07</c:v>
                </c:pt>
                <c:pt idx="126" formatCode="0.0">
                  <c:v>113.333</c:v>
                </c:pt>
                <c:pt idx="127" formatCode="0.0">
                  <c:v>114.803</c:v>
                </c:pt>
                <c:pt idx="128" formatCode="0.0">
                  <c:v>115.70399999999999</c:v>
                </c:pt>
                <c:pt idx="129" formatCode="0.0">
                  <c:v>116.988</c:v>
                </c:pt>
                <c:pt idx="130" formatCode="0.0">
                  <c:v>118.334</c:v>
                </c:pt>
                <c:pt idx="131" formatCode="0.0">
                  <c:v>119.54900000000001</c:v>
                </c:pt>
                <c:pt idx="132" formatCode="0.0">
                  <c:v>120.789</c:v>
                </c:pt>
                <c:pt idx="133" formatCode="0.0">
                  <c:v>121.82</c:v>
                </c:pt>
                <c:pt idx="134" formatCode="0.0">
                  <c:v>123.039</c:v>
                </c:pt>
                <c:pt idx="135" formatCode="0.0">
                  <c:v>124.84399999999999</c:v>
                </c:pt>
                <c:pt idx="136" formatCode="0.0">
                  <c:v>126.161</c:v>
                </c:pt>
                <c:pt idx="137" formatCode="0.0">
                  <c:v>127.21299999999999</c:v>
                </c:pt>
                <c:pt idx="138" formatCode="0.0">
                  <c:v>128.99299999999999</c:v>
                </c:pt>
                <c:pt idx="139" formatCode="0.0">
                  <c:v>130.32300000000001</c:v>
                </c:pt>
                <c:pt idx="140" formatCode="0.0">
                  <c:v>131.87700000000001</c:v>
                </c:pt>
                <c:pt idx="141" formatCode="0.0">
                  <c:v>133.50800000000001</c:v>
                </c:pt>
                <c:pt idx="142" formatCode="0.0">
                  <c:v>134.851</c:v>
                </c:pt>
                <c:pt idx="143" formatCode="0.0">
                  <c:v>136.26300000000001</c:v>
                </c:pt>
                <c:pt idx="144" formatCode="0.0">
                  <c:v>137.833</c:v>
                </c:pt>
                <c:pt idx="145" formatCode="0.0">
                  <c:v>139.35300000000001</c:v>
                </c:pt>
                <c:pt idx="146" formatCode="0.0">
                  <c:v>141.041</c:v>
                </c:pt>
                <c:pt idx="147" formatCode="0.0">
                  <c:v>142.494</c:v>
                </c:pt>
                <c:pt idx="148" formatCode="0.0">
                  <c:v>144.684</c:v>
                </c:pt>
                <c:pt idx="149" formatCode="0.0">
                  <c:v>146.16499999999999</c:v>
                </c:pt>
                <c:pt idx="150" formatCode="0.0">
                  <c:v>147.62799999999999</c:v>
                </c:pt>
                <c:pt idx="151" formatCode="0.0">
                  <c:v>149.625</c:v>
                </c:pt>
                <c:pt idx="152" formatCode="0.0">
                  <c:v>151.625</c:v>
                </c:pt>
                <c:pt idx="153" formatCode="0.0">
                  <c:v>152.88200000000001</c:v>
                </c:pt>
                <c:pt idx="154" formatCode="0.0">
                  <c:v>155.51499999999999</c:v>
                </c:pt>
                <c:pt idx="155" formatCode="0.0">
                  <c:v>157.50800000000001</c:v>
                </c:pt>
                <c:pt idx="156" formatCode="0.0">
                  <c:v>158.80799999999999</c:v>
                </c:pt>
                <c:pt idx="157" formatCode="0.0">
                  <c:v>160.887</c:v>
                </c:pt>
                <c:pt idx="158" formatCode="0.0">
                  <c:v>163.38200000000001</c:v>
                </c:pt>
                <c:pt idx="159" formatCode="0.0">
                  <c:v>165.274</c:v>
                </c:pt>
                <c:pt idx="160" formatCode="0.0">
                  <c:v>167.4</c:v>
                </c:pt>
                <c:pt idx="161" formatCode="0.0">
                  <c:v>169.84200000000001</c:v>
                </c:pt>
                <c:pt idx="162" formatCode="0.0">
                  <c:v>172.02099999999999</c:v>
                </c:pt>
                <c:pt idx="163" formatCode="0.0">
                  <c:v>173.845</c:v>
                </c:pt>
                <c:pt idx="164" formatCode="0.0">
                  <c:v>176.48</c:v>
                </c:pt>
                <c:pt idx="165" formatCode="0.0">
                  <c:v>178.54499999999999</c:v>
                </c:pt>
                <c:pt idx="166" formatCode="0.0">
                  <c:v>181.32599999999999</c:v>
                </c:pt>
                <c:pt idx="167" formatCode="0.0">
                  <c:v>183.81100000000001</c:v>
                </c:pt>
                <c:pt idx="168" formatCode="0.0">
                  <c:v>186.44499999999999</c:v>
                </c:pt>
                <c:pt idx="169" formatCode="0.0">
                  <c:v>188.83199999999999</c:v>
                </c:pt>
                <c:pt idx="170" formatCode="0.0">
                  <c:v>191.446</c:v>
                </c:pt>
                <c:pt idx="171" formatCode="0.0">
                  <c:v>193.964</c:v>
                </c:pt>
                <c:pt idx="172" formatCode="0.0">
                  <c:v>196.72300000000001</c:v>
                </c:pt>
                <c:pt idx="173" formatCode="0.0">
                  <c:v>200.10400000000001</c:v>
                </c:pt>
                <c:pt idx="174" formatCode="0.0">
                  <c:v>202.67</c:v>
                </c:pt>
                <c:pt idx="175" formatCode="0.0">
                  <c:v>205.78100000000001</c:v>
                </c:pt>
                <c:pt idx="176" formatCode="0.0">
                  <c:v>208.49600000000001</c:v>
                </c:pt>
                <c:pt idx="177" formatCode="0.0">
                  <c:v>211.89</c:v>
                </c:pt>
                <c:pt idx="178" formatCode="0.0">
                  <c:v>215.18799999999999</c:v>
                </c:pt>
                <c:pt idx="179" formatCode="0.0">
                  <c:v>218.482</c:v>
                </c:pt>
                <c:pt idx="180" formatCode="0.0">
                  <c:v>221.54499999999999</c:v>
                </c:pt>
                <c:pt idx="181" formatCode="0.0">
                  <c:v>224.46700000000001</c:v>
                </c:pt>
                <c:pt idx="182" formatCode="0.0">
                  <c:v>228.053</c:v>
                </c:pt>
                <c:pt idx="183" formatCode="0.0">
                  <c:v>231.756</c:v>
                </c:pt>
                <c:pt idx="184" formatCode="0.0">
                  <c:v>235.20599999999999</c:v>
                </c:pt>
                <c:pt idx="185" formatCode="0.0">
                  <c:v>238.88800000000001</c:v>
                </c:pt>
                <c:pt idx="186" formatCode="0.0">
                  <c:v>242.024</c:v>
                </c:pt>
                <c:pt idx="187" formatCode="0.0">
                  <c:v>246.33600000000001</c:v>
                </c:pt>
                <c:pt idx="188" formatCode="0.0">
                  <c:v>250.946</c:v>
                </c:pt>
                <c:pt idx="189" formatCode="0.0">
                  <c:v>254.55500000000001</c:v>
                </c:pt>
                <c:pt idx="190" formatCode="0.0">
                  <c:v>258.87400000000002</c:v>
                </c:pt>
                <c:pt idx="191" formatCode="0.0">
                  <c:v>262.87299999999999</c:v>
                </c:pt>
                <c:pt idx="192" formatCode="0.0">
                  <c:v>267.80500000000001</c:v>
                </c:pt>
                <c:pt idx="193" formatCode="0.0">
                  <c:v>272.08699999999999</c:v>
                </c:pt>
                <c:pt idx="194" formatCode="0.0">
                  <c:v>276.33499999999998</c:v>
                </c:pt>
                <c:pt idx="195" formatCode="0.0">
                  <c:v>280.71800000000002</c:v>
                </c:pt>
                <c:pt idx="196" formatCode="0.0">
                  <c:v>286.16399999999999</c:v>
                </c:pt>
                <c:pt idx="197" formatCode="0.0">
                  <c:v>290.86700000000002</c:v>
                </c:pt>
                <c:pt idx="198" formatCode="0.0">
                  <c:v>295.72699999999998</c:v>
                </c:pt>
                <c:pt idx="199" formatCode="0.0">
                  <c:v>300.95600000000002</c:v>
                </c:pt>
                <c:pt idx="200" formatCode="0.0">
                  <c:v>305.52800000000002</c:v>
                </c:pt>
                <c:pt idx="201" formatCode="0.0">
                  <c:v>311.33300000000003</c:v>
                </c:pt>
                <c:pt idx="202" formatCode="0.0">
                  <c:v>316.22800000000001</c:v>
                </c:pt>
                <c:pt idx="203" formatCode="0.0">
                  <c:v>321.98</c:v>
                </c:pt>
                <c:pt idx="204" formatCode="0.0">
                  <c:v>327.21899999999999</c:v>
                </c:pt>
                <c:pt idx="205" formatCode="0.0">
                  <c:v>333.13099999999997</c:v>
                </c:pt>
                <c:pt idx="206" formatCode="0.0">
                  <c:v>339.00099999999998</c:v>
                </c:pt>
                <c:pt idx="207" formatCode="0.0">
                  <c:v>344.81299999999999</c:v>
                </c:pt>
                <c:pt idx="208" formatCode="0.0">
                  <c:v>349.995</c:v>
                </c:pt>
                <c:pt idx="209" formatCode="0.0">
                  <c:v>355.90699999999998</c:v>
                </c:pt>
                <c:pt idx="210" formatCode="0.0">
                  <c:v>362.61599999999999</c:v>
                </c:pt>
                <c:pt idx="211" formatCode="0.0">
                  <c:v>367.73899999999998</c:v>
                </c:pt>
                <c:pt idx="212" formatCode="0.0">
                  <c:v>375.22300000000001</c:v>
                </c:pt>
                <c:pt idx="213" formatCode="0.0">
                  <c:v>381.697</c:v>
                </c:pt>
                <c:pt idx="214" formatCode="0.0">
                  <c:v>387.71699999999998</c:v>
                </c:pt>
                <c:pt idx="215" formatCode="0.0">
                  <c:v>393.93</c:v>
                </c:pt>
                <c:pt idx="216" formatCode="0.0">
                  <c:v>400.70800000000003</c:v>
                </c:pt>
                <c:pt idx="217" formatCode="0.0">
                  <c:v>408.1</c:v>
                </c:pt>
                <c:pt idx="218" formatCode="0.0">
                  <c:v>413.82499999999999</c:v>
                </c:pt>
                <c:pt idx="219" formatCode="0.0">
                  <c:v>421.31200000000001</c:v>
                </c:pt>
                <c:pt idx="220" formatCode="0.0">
                  <c:v>428.24400000000003</c:v>
                </c:pt>
                <c:pt idx="221" formatCode="0.0">
                  <c:v>436.69600000000003</c:v>
                </c:pt>
                <c:pt idx="222" formatCode="0.0">
                  <c:v>442.37200000000001</c:v>
                </c:pt>
                <c:pt idx="223" formatCode="0.0">
                  <c:v>450.02100000000002</c:v>
                </c:pt>
                <c:pt idx="224" formatCode="0.0">
                  <c:v>457.93799999999999</c:v>
                </c:pt>
                <c:pt idx="225" formatCode="0.0">
                  <c:v>466.14</c:v>
                </c:pt>
                <c:pt idx="226" formatCode="0.0">
                  <c:v>473.62400000000002</c:v>
                </c:pt>
                <c:pt idx="227" formatCode="0.0">
                  <c:v>480.82900000000001</c:v>
                </c:pt>
                <c:pt idx="228" formatCode="0.0">
                  <c:v>488.79700000000003</c:v>
                </c:pt>
                <c:pt idx="229" formatCode="0.0">
                  <c:v>497.03300000000002</c:v>
                </c:pt>
                <c:pt idx="230" formatCode="0.0">
                  <c:v>504.39800000000002</c:v>
                </c:pt>
                <c:pt idx="231" formatCode="0.0">
                  <c:v>513.76900000000001</c:v>
                </c:pt>
                <c:pt idx="232" formatCode="0.0">
                  <c:v>521.64300000000003</c:v>
                </c:pt>
                <c:pt idx="233" formatCode="0.0">
                  <c:v>529.12900000000002</c:v>
                </c:pt>
                <c:pt idx="234" formatCode="0.0">
                  <c:v>538.13800000000003</c:v>
                </c:pt>
                <c:pt idx="235" formatCode="0.0">
                  <c:v>546.78300000000002</c:v>
                </c:pt>
                <c:pt idx="236" formatCode="0.0">
                  <c:v>555.71</c:v>
                </c:pt>
                <c:pt idx="237" formatCode="0.0">
                  <c:v>563.495</c:v>
                </c:pt>
                <c:pt idx="238" formatCode="0.0">
                  <c:v>572.24</c:v>
                </c:pt>
                <c:pt idx="239" formatCode="0.0">
                  <c:v>582.02499999999998</c:v>
                </c:pt>
                <c:pt idx="240" formatCode="0.0">
                  <c:v>591.35900000000004</c:v>
                </c:pt>
                <c:pt idx="241" formatCode="0.0">
                  <c:v>600.99800000000005</c:v>
                </c:pt>
                <c:pt idx="242" formatCode="0.0">
                  <c:v>608.43499999999995</c:v>
                </c:pt>
                <c:pt idx="243" formatCode="0.0">
                  <c:v>618.64300000000003</c:v>
                </c:pt>
                <c:pt idx="244" formatCode="0.0">
                  <c:v>628.30600000000004</c:v>
                </c:pt>
                <c:pt idx="245" formatCode="0.0">
                  <c:v>638.27599999999995</c:v>
                </c:pt>
                <c:pt idx="246" formatCode="0.0">
                  <c:v>647.61800000000005</c:v>
                </c:pt>
                <c:pt idx="247" formatCode="0.0">
                  <c:v>657.23699999999997</c:v>
                </c:pt>
                <c:pt idx="248" formatCode="0.0">
                  <c:v>666.14300000000003</c:v>
                </c:pt>
                <c:pt idx="249" formatCode="0.0">
                  <c:v>676.32500000000005</c:v>
                </c:pt>
                <c:pt idx="250" formatCode="0.0">
                  <c:v>686.82299999999998</c:v>
                </c:pt>
                <c:pt idx="251" formatCode="0.0">
                  <c:v>696.553</c:v>
                </c:pt>
                <c:pt idx="252" formatCode="0.0">
                  <c:v>706.56399999999996</c:v>
                </c:pt>
                <c:pt idx="253" formatCode="0.0">
                  <c:v>718.03</c:v>
                </c:pt>
                <c:pt idx="254" formatCode="0.0">
                  <c:v>726.28</c:v>
                </c:pt>
                <c:pt idx="255" formatCode="0.0">
                  <c:v>738.4</c:v>
                </c:pt>
                <c:pt idx="256" formatCode="0.0">
                  <c:v>749.65899999999999</c:v>
                </c:pt>
                <c:pt idx="257" formatCode="0.0">
                  <c:v>758.65599999999995</c:v>
                </c:pt>
                <c:pt idx="258" formatCode="0.0">
                  <c:v>770.54700000000003</c:v>
                </c:pt>
                <c:pt idx="259" formatCode="0.0">
                  <c:v>781.43299999999999</c:v>
                </c:pt>
                <c:pt idx="260" formatCode="0.0">
                  <c:v>791.21400000000006</c:v>
                </c:pt>
                <c:pt idx="261" formatCode="0.0">
                  <c:v>802.697</c:v>
                </c:pt>
                <c:pt idx="262" formatCode="0.0">
                  <c:v>814.51800000000003</c:v>
                </c:pt>
                <c:pt idx="263" formatCode="0.0">
                  <c:v>825.15099999999995</c:v>
                </c:pt>
                <c:pt idx="264" formatCode="0.0">
                  <c:v>836.06399999999996</c:v>
                </c:pt>
                <c:pt idx="265" formatCode="0.0">
                  <c:v>847.27099999999996</c:v>
                </c:pt>
                <c:pt idx="266" formatCode="0.0">
                  <c:v>857.11800000000005</c:v>
                </c:pt>
                <c:pt idx="267" formatCode="0.0">
                  <c:v>868.9</c:v>
                </c:pt>
                <c:pt idx="268" formatCode="0.0">
                  <c:v>881.01099999999997</c:v>
                </c:pt>
                <c:pt idx="269" formatCode="0.0">
                  <c:v>891.66300000000001</c:v>
                </c:pt>
                <c:pt idx="270" formatCode="0.0">
                  <c:v>904.42100000000005</c:v>
                </c:pt>
                <c:pt idx="271" formatCode="0.0">
                  <c:v>915.65</c:v>
                </c:pt>
                <c:pt idx="272" formatCode="0.0">
                  <c:v>927.16200000000003</c:v>
                </c:pt>
                <c:pt idx="273" formatCode="0.0">
                  <c:v>938.96699999999998</c:v>
                </c:pt>
                <c:pt idx="274" formatCode="0.0">
                  <c:v>949.03700000000003</c:v>
                </c:pt>
                <c:pt idx="275" formatCode="0.0">
                  <c:v>961.40899999999999</c:v>
                </c:pt>
                <c:pt idx="276" formatCode="0.0">
                  <c:v>971.96799999999996</c:v>
                </c:pt>
                <c:pt idx="277" formatCode="0.0">
                  <c:v>984.95</c:v>
                </c:pt>
                <c:pt idx="278" formatCode="0.0">
                  <c:v>996.03599999999994</c:v>
                </c:pt>
                <c:pt idx="279" formatCode="0.0">
                  <c:v>1009.673</c:v>
                </c:pt>
                <c:pt idx="280" formatCode="0.0">
                  <c:v>1021.325</c:v>
                </c:pt>
                <c:pt idx="281" formatCode="0.0">
                  <c:v>1033.25</c:v>
                </c:pt>
                <c:pt idx="282" formatCode="0.0">
                  <c:v>1045.4559999999999</c:v>
                </c:pt>
                <c:pt idx="283" formatCode="0.0">
                  <c:v>1055.431</c:v>
                </c:pt>
                <c:pt idx="284" formatCode="0.0">
                  <c:v>1073.3530000000001</c:v>
                </c:pt>
                <c:pt idx="285" formatCode="0.0">
                  <c:v>1081.221</c:v>
                </c:pt>
                <c:pt idx="286" formatCode="0.0">
                  <c:v>1091.894</c:v>
                </c:pt>
                <c:pt idx="287" formatCode="0.0">
                  <c:v>1105.5340000000001</c:v>
                </c:pt>
                <c:pt idx="288" formatCode="0.0">
                  <c:v>1119.52</c:v>
                </c:pt>
                <c:pt idx="289" formatCode="0.0">
                  <c:v>1130.9659999999999</c:v>
                </c:pt>
                <c:pt idx="290" formatCode="0.0">
                  <c:v>1142.6479999999999</c:v>
                </c:pt>
                <c:pt idx="291" formatCode="0.0">
                  <c:v>1154.5740000000001</c:v>
                </c:pt>
                <c:pt idx="292" formatCode="0.0">
                  <c:v>1166.752</c:v>
                </c:pt>
                <c:pt idx="293" formatCode="0.0">
                  <c:v>1179.19</c:v>
                </c:pt>
                <c:pt idx="294" formatCode="0.0">
                  <c:v>1191.895</c:v>
                </c:pt>
                <c:pt idx="295" formatCode="0.0">
                  <c:v>1204.877</c:v>
                </c:pt>
                <c:pt idx="296" formatCode="0.0">
                  <c:v>1218.145</c:v>
                </c:pt>
                <c:pt idx="297" formatCode="0.0">
                  <c:v>1228.29</c:v>
                </c:pt>
                <c:pt idx="298" formatCode="0.0">
                  <c:v>1242.0820000000001</c:v>
                </c:pt>
                <c:pt idx="299" formatCode="0.0">
                  <c:v>1252.6310000000001</c:v>
                </c:pt>
                <c:pt idx="300" formatCode="0.0">
                  <c:v>1266.9770000000001</c:v>
                </c:pt>
                <c:pt idx="301" formatCode="0.0">
                  <c:v>1277.9549999999999</c:v>
                </c:pt>
                <c:pt idx="302" formatCode="0.0">
                  <c:v>1289.125</c:v>
                </c:pt>
                <c:pt idx="303" formatCode="0.0">
                  <c:v>1304.325</c:v>
                </c:pt>
                <c:pt idx="304" formatCode="0.0">
                  <c:v>1319.8879999999999</c:v>
                </c:pt>
                <c:pt idx="305" formatCode="0.0">
                  <c:v>1331.806</c:v>
                </c:pt>
                <c:pt idx="306" formatCode="0.0">
                  <c:v>1339.8720000000001</c:v>
                </c:pt>
                <c:pt idx="307" formatCode="0.0">
                  <c:v>1356.3</c:v>
                </c:pt>
                <c:pt idx="308" formatCode="0.0">
                  <c:v>1368.8879999999999</c:v>
                </c:pt>
                <c:pt idx="309" formatCode="0.0">
                  <c:v>1381.712</c:v>
                </c:pt>
                <c:pt idx="310" formatCode="0.0">
                  <c:v>1394.778</c:v>
                </c:pt>
                <c:pt idx="311" formatCode="0.0">
                  <c:v>1408.0940000000001</c:v>
                </c:pt>
                <c:pt idx="312" formatCode="0.0">
                  <c:v>1417.1130000000001</c:v>
                </c:pt>
                <c:pt idx="313" formatCode="0.0">
                  <c:v>1430.8610000000001</c:v>
                </c:pt>
                <c:pt idx="314" formatCode="0.0">
                  <c:v>1444.8779999999999</c:v>
                </c:pt>
                <c:pt idx="315" formatCode="0.0">
                  <c:v>1459.172</c:v>
                </c:pt>
                <c:pt idx="316" formatCode="0.0">
                  <c:v>1468.86</c:v>
                </c:pt>
                <c:pt idx="317" formatCode="0.0">
                  <c:v>1483.636</c:v>
                </c:pt>
                <c:pt idx="318" formatCode="0.0">
                  <c:v>1493.652</c:v>
                </c:pt>
                <c:pt idx="319" formatCode="0.0">
                  <c:v>1503.8050000000001</c:v>
                </c:pt>
                <c:pt idx="320" formatCode="0.0">
                  <c:v>1514.096</c:v>
                </c:pt>
                <c:pt idx="321" formatCode="0.0">
                  <c:v>1524.53</c:v>
                </c:pt>
                <c:pt idx="322" formatCode="0.0">
                  <c:v>1535.1079999999999</c:v>
                </c:pt>
                <c:pt idx="323" formatCode="0.0">
                  <c:v>1551.2529999999999</c:v>
                </c:pt>
                <c:pt idx="324" formatCode="0.0">
                  <c:v>1556.711</c:v>
                </c:pt>
                <c:pt idx="325" formatCode="0.0">
                  <c:v>1573.317</c:v>
                </c:pt>
                <c:pt idx="326" formatCode="0.0">
                  <c:v>1578.931</c:v>
                </c:pt>
                <c:pt idx="327" formatCode="0.0">
                  <c:v>1590.28</c:v>
                </c:pt>
                <c:pt idx="328" formatCode="0.0">
                  <c:v>1601.7940000000001</c:v>
                </c:pt>
                <c:pt idx="329" formatCode="0.0">
                  <c:v>1613.4760000000001</c:v>
                </c:pt>
                <c:pt idx="330" formatCode="0.0">
                  <c:v>1619.3810000000001</c:v>
                </c:pt>
                <c:pt idx="331" formatCode="0.0">
                  <c:v>1631.3209999999999</c:v>
                </c:pt>
                <c:pt idx="332" formatCode="0.0">
                  <c:v>1637.3579999999999</c:v>
                </c:pt>
                <c:pt idx="333" formatCode="0.0">
                  <c:v>1643.4390000000001</c:v>
                </c:pt>
                <c:pt idx="334" formatCode="0.0">
                  <c:v>1655.739</c:v>
                </c:pt>
                <c:pt idx="335" formatCode="0.0">
                  <c:v>1661.9580000000001</c:v>
                </c:pt>
                <c:pt idx="336" formatCode="0.0">
                  <c:v>1668.2239999999999</c:v>
                </c:pt>
                <c:pt idx="337" formatCode="0.0">
                  <c:v>1680.8979999999999</c:v>
                </c:pt>
                <c:pt idx="338" formatCode="0.0">
                  <c:v>1687.308</c:v>
                </c:pt>
                <c:pt idx="339" formatCode="0.0">
                  <c:v>1693.7670000000001</c:v>
                </c:pt>
                <c:pt idx="340" formatCode="0.0">
                  <c:v>1700.2750000000001</c:v>
                </c:pt>
                <c:pt idx="341" formatCode="0.0">
                  <c:v>1706.8340000000001</c:v>
                </c:pt>
                <c:pt idx="342" formatCode="0.0">
                  <c:v>1713.444</c:v>
                </c:pt>
                <c:pt idx="343" formatCode="0.0">
                  <c:v>1720.105</c:v>
                </c:pt>
                <c:pt idx="344" formatCode="0.0">
                  <c:v>1726.817</c:v>
                </c:pt>
                <c:pt idx="345" formatCode="0.0">
                  <c:v>1726.817</c:v>
                </c:pt>
                <c:pt idx="346" formatCode="0.0">
                  <c:v>1733.5830000000001</c:v>
                </c:pt>
                <c:pt idx="347" formatCode="0.0">
                  <c:v>1740.402</c:v>
                </c:pt>
                <c:pt idx="348" formatCode="0.0">
                  <c:v>1747.2739999999999</c:v>
                </c:pt>
                <c:pt idx="349" formatCode="0.0">
                  <c:v>1747.2739999999999</c:v>
                </c:pt>
                <c:pt idx="350" formatCode="0.0">
                  <c:v>1754.201</c:v>
                </c:pt>
                <c:pt idx="351" formatCode="0.0">
                  <c:v>1761.184</c:v>
                </c:pt>
                <c:pt idx="352" formatCode="0.0">
                  <c:v>1761.184</c:v>
                </c:pt>
                <c:pt idx="353" formatCode="0.0">
                  <c:v>1768.222</c:v>
                </c:pt>
                <c:pt idx="354" formatCode="0.0">
                  <c:v>1775.316</c:v>
                </c:pt>
                <c:pt idx="355" formatCode="0.0">
                  <c:v>1782.4680000000001</c:v>
                </c:pt>
                <c:pt idx="356" formatCode="0.0">
                  <c:v>1782.4680000000001</c:v>
                </c:pt>
                <c:pt idx="357" formatCode="0.0">
                  <c:v>1789.6769999999999</c:v>
                </c:pt>
                <c:pt idx="358" formatCode="0.0">
                  <c:v>1789.6769999999999</c:v>
                </c:pt>
                <c:pt idx="359" formatCode="0.0">
                  <c:v>1796.9449999999999</c:v>
                </c:pt>
                <c:pt idx="360" formatCode="0.0">
                  <c:v>1796.9449999999999</c:v>
                </c:pt>
                <c:pt idx="361" formatCode="0.0">
                  <c:v>1804.2729999999999</c:v>
                </c:pt>
                <c:pt idx="362" formatCode="0.0">
                  <c:v>1811.66</c:v>
                </c:pt>
                <c:pt idx="363" formatCode="0.0">
                  <c:v>1811.66</c:v>
                </c:pt>
                <c:pt idx="364" formatCode="0.0">
                  <c:v>1819.1079999999999</c:v>
                </c:pt>
                <c:pt idx="365" formatCode="0.0">
                  <c:v>1819.1079999999999</c:v>
                </c:pt>
                <c:pt idx="366" formatCode="0.0">
                  <c:v>1826.617</c:v>
                </c:pt>
                <c:pt idx="367" formatCode="0.0">
                  <c:v>1826.617</c:v>
                </c:pt>
                <c:pt idx="368" formatCode="0.0">
                  <c:v>1834.1890000000001</c:v>
                </c:pt>
                <c:pt idx="369" formatCode="0.0">
                  <c:v>1834.1890000000001</c:v>
                </c:pt>
                <c:pt idx="370" formatCode="0.0">
                  <c:v>1834.1890000000001</c:v>
                </c:pt>
                <c:pt idx="371" formatCode="0.0">
                  <c:v>1841.8240000000001</c:v>
                </c:pt>
                <c:pt idx="372" formatCode="0.0">
                  <c:v>1841.8240000000001</c:v>
                </c:pt>
                <c:pt idx="373" formatCode="0.0">
                  <c:v>1849.5229999999999</c:v>
                </c:pt>
                <c:pt idx="374" formatCode="0.0">
                  <c:v>1849.5229999999999</c:v>
                </c:pt>
                <c:pt idx="375" formatCode="0.0">
                  <c:v>1849.5229999999999</c:v>
                </c:pt>
                <c:pt idx="376" formatCode="0.0">
                  <c:v>1857.2860000000001</c:v>
                </c:pt>
                <c:pt idx="377" formatCode="0.0">
                  <c:v>1857.2860000000001</c:v>
                </c:pt>
                <c:pt idx="378" formatCode="0.0">
                  <c:v>1865.115</c:v>
                </c:pt>
                <c:pt idx="379" formatCode="0.0">
                  <c:v>1865.115</c:v>
                </c:pt>
                <c:pt idx="380" formatCode="0.0">
                  <c:v>1865.115</c:v>
                </c:pt>
                <c:pt idx="381" formatCode="0.0">
                  <c:v>1873.01</c:v>
                </c:pt>
                <c:pt idx="382" formatCode="0.0">
                  <c:v>1873.01</c:v>
                </c:pt>
                <c:pt idx="383" formatCode="0.0">
                  <c:v>1873.01</c:v>
                </c:pt>
                <c:pt idx="384" formatCode="0.0">
                  <c:v>1873.01</c:v>
                </c:pt>
                <c:pt idx="385" formatCode="0.0">
                  <c:v>1880.972</c:v>
                </c:pt>
                <c:pt idx="386" formatCode="0.0">
                  <c:v>1880.972</c:v>
                </c:pt>
                <c:pt idx="387" formatCode="0.0">
                  <c:v>1880.972</c:v>
                </c:pt>
                <c:pt idx="388" formatCode="0.0">
                  <c:v>1889.002</c:v>
                </c:pt>
                <c:pt idx="389" formatCode="0.0">
                  <c:v>1889.002</c:v>
                </c:pt>
                <c:pt idx="390" formatCode="0.0">
                  <c:v>1889.002</c:v>
                </c:pt>
                <c:pt idx="391" formatCode="0.0">
                  <c:v>1897.1010000000001</c:v>
                </c:pt>
                <c:pt idx="392" formatCode="0.0">
                  <c:v>1897.1010000000001</c:v>
                </c:pt>
                <c:pt idx="393" formatCode="0.0">
                  <c:v>1897.1010000000001</c:v>
                </c:pt>
                <c:pt idx="394" formatCode="0.0">
                  <c:v>1897.1010000000001</c:v>
                </c:pt>
                <c:pt idx="395" formatCode="0.0">
                  <c:v>1905.27</c:v>
                </c:pt>
                <c:pt idx="396" formatCode="0.0">
                  <c:v>1905.27</c:v>
                </c:pt>
                <c:pt idx="397" formatCode="0.0">
                  <c:v>1905.27</c:v>
                </c:pt>
                <c:pt idx="398" formatCode="0.0">
                  <c:v>1905.27</c:v>
                </c:pt>
                <c:pt idx="399" formatCode="0.0">
                  <c:v>1913.509</c:v>
                </c:pt>
                <c:pt idx="400" formatCode="0.0">
                  <c:v>1913.509</c:v>
                </c:pt>
                <c:pt idx="401" formatCode="0.0">
                  <c:v>1913.509</c:v>
                </c:pt>
                <c:pt idx="402" formatCode="0.0">
                  <c:v>1921.82</c:v>
                </c:pt>
                <c:pt idx="403" formatCode="0.0">
                  <c:v>1921.82</c:v>
                </c:pt>
                <c:pt idx="404" formatCode="0.0">
                  <c:v>1921.82</c:v>
                </c:pt>
                <c:pt idx="405" formatCode="0.0">
                  <c:v>1921.82</c:v>
                </c:pt>
                <c:pt idx="406" formatCode="0.0">
                  <c:v>1930.204</c:v>
                </c:pt>
                <c:pt idx="407" formatCode="0.0">
                  <c:v>1921.82</c:v>
                </c:pt>
                <c:pt idx="408" formatCode="0.0">
                  <c:v>1930.204</c:v>
                </c:pt>
                <c:pt idx="409" formatCode="0.0">
                  <c:v>1930.204</c:v>
                </c:pt>
                <c:pt idx="410" formatCode="0.0">
                  <c:v>1930.204</c:v>
                </c:pt>
                <c:pt idx="411" formatCode="0.0">
                  <c:v>1930.204</c:v>
                </c:pt>
                <c:pt idx="412" formatCode="0.0">
                  <c:v>1938.6610000000001</c:v>
                </c:pt>
                <c:pt idx="413" formatCode="0.0">
                  <c:v>1938.6610000000001</c:v>
                </c:pt>
                <c:pt idx="414" formatCode="0.0">
                  <c:v>1938.6610000000001</c:v>
                </c:pt>
                <c:pt idx="415" formatCode="0.0">
                  <c:v>1938.6610000000001</c:v>
                </c:pt>
                <c:pt idx="416" formatCode="0.0">
                  <c:v>1938.6610000000001</c:v>
                </c:pt>
                <c:pt idx="417" formatCode="0.0">
                  <c:v>1947.192</c:v>
                </c:pt>
                <c:pt idx="418" formatCode="0.0">
                  <c:v>1947.192</c:v>
                </c:pt>
                <c:pt idx="419" formatCode="0.0">
                  <c:v>1947.192</c:v>
                </c:pt>
                <c:pt idx="420" formatCode="0.0">
                  <c:v>1947.192</c:v>
                </c:pt>
                <c:pt idx="421" formatCode="0.0">
                  <c:v>1947.192</c:v>
                </c:pt>
                <c:pt idx="422" formatCode="0.0">
                  <c:v>1955.799</c:v>
                </c:pt>
                <c:pt idx="423" formatCode="0.0">
                  <c:v>1955.799</c:v>
                </c:pt>
                <c:pt idx="424" formatCode="0.0">
                  <c:v>1955.799</c:v>
                </c:pt>
                <c:pt idx="425" formatCode="0.0">
                  <c:v>1955.799</c:v>
                </c:pt>
                <c:pt idx="426" formatCode="0.0">
                  <c:v>1955.799</c:v>
                </c:pt>
                <c:pt idx="427" formatCode="0.0">
                  <c:v>1955.799</c:v>
                </c:pt>
                <c:pt idx="428" formatCode="0.0">
                  <c:v>1955.799</c:v>
                </c:pt>
                <c:pt idx="429" formatCode="0.0">
                  <c:v>1964.482</c:v>
                </c:pt>
                <c:pt idx="430" formatCode="0.0">
                  <c:v>1964.482</c:v>
                </c:pt>
                <c:pt idx="431" formatCode="0.0">
                  <c:v>1964.482</c:v>
                </c:pt>
                <c:pt idx="432" formatCode="0.0">
                  <c:v>1964.482</c:v>
                </c:pt>
                <c:pt idx="433" formatCode="0.0">
                  <c:v>1964.482</c:v>
                </c:pt>
                <c:pt idx="434" formatCode="0.0">
                  <c:v>1964.482</c:v>
                </c:pt>
                <c:pt idx="435" formatCode="0.0">
                  <c:v>1964.482</c:v>
                </c:pt>
                <c:pt idx="436" formatCode="0.0">
                  <c:v>1973.2429999999999</c:v>
                </c:pt>
                <c:pt idx="437" formatCode="0.0">
                  <c:v>1973.2429999999999</c:v>
                </c:pt>
                <c:pt idx="438" formatCode="0.0">
                  <c:v>1973.2429999999999</c:v>
                </c:pt>
                <c:pt idx="439" formatCode="0.0">
                  <c:v>1973.2429999999999</c:v>
                </c:pt>
                <c:pt idx="440" formatCode="0.0">
                  <c:v>1973.2429999999999</c:v>
                </c:pt>
                <c:pt idx="441" formatCode="0.0">
                  <c:v>1982.0820000000001</c:v>
                </c:pt>
                <c:pt idx="442" formatCode="0.0">
                  <c:v>1982.0820000000001</c:v>
                </c:pt>
                <c:pt idx="443" formatCode="0.0">
                  <c:v>1982.0820000000001</c:v>
                </c:pt>
                <c:pt idx="444" formatCode="0.0">
                  <c:v>1982.0820000000001</c:v>
                </c:pt>
                <c:pt idx="445" formatCode="0.0">
                  <c:v>1982.0820000000001</c:v>
                </c:pt>
                <c:pt idx="446" formatCode="0.0">
                  <c:v>1982.0820000000001</c:v>
                </c:pt>
                <c:pt idx="447" formatCode="0.0">
                  <c:v>1982.0820000000001</c:v>
                </c:pt>
                <c:pt idx="448" formatCode="0.0">
                  <c:v>1982.0820000000001</c:v>
                </c:pt>
                <c:pt idx="449" formatCode="0.0">
                  <c:v>1982.0820000000001</c:v>
                </c:pt>
                <c:pt idx="450" formatCode="0.0">
                  <c:v>1982.0820000000001</c:v>
                </c:pt>
                <c:pt idx="451" formatCode="0.0">
                  <c:v>1991.001</c:v>
                </c:pt>
                <c:pt idx="452" formatCode="0.0">
                  <c:v>1991.001</c:v>
                </c:pt>
                <c:pt idx="453" formatCode="0.0">
                  <c:v>1991.001</c:v>
                </c:pt>
                <c:pt idx="454" formatCode="0.0">
                  <c:v>1991.001</c:v>
                </c:pt>
                <c:pt idx="455" formatCode="0.0">
                  <c:v>1991.001</c:v>
                </c:pt>
                <c:pt idx="456" formatCode="0.0">
                  <c:v>1991.001</c:v>
                </c:pt>
                <c:pt idx="457" formatCode="0.0">
                  <c:v>2027.4929999999999</c:v>
                </c:pt>
                <c:pt idx="458" formatCode="0.0">
                  <c:v>1991.001</c:v>
                </c:pt>
                <c:pt idx="459" formatCode="0.0">
                  <c:v>1991.001</c:v>
                </c:pt>
                <c:pt idx="460" formatCode="0.0">
                  <c:v>2000</c:v>
                </c:pt>
                <c:pt idx="461" formatCode="0.0">
                  <c:v>2000</c:v>
                </c:pt>
                <c:pt idx="462" formatCode="0.0">
                  <c:v>2000</c:v>
                </c:pt>
                <c:pt idx="463" formatCode="0.0">
                  <c:v>2000</c:v>
                </c:pt>
                <c:pt idx="464" formatCode="0.0">
                  <c:v>2000</c:v>
                </c:pt>
                <c:pt idx="465" formatCode="0.0">
                  <c:v>2000</c:v>
                </c:pt>
                <c:pt idx="466" formatCode="0.0">
                  <c:v>2000</c:v>
                </c:pt>
                <c:pt idx="467" formatCode="0.0">
                  <c:v>2000</c:v>
                </c:pt>
                <c:pt idx="468" formatCode="0.0">
                  <c:v>2009.0809999999999</c:v>
                </c:pt>
                <c:pt idx="469" formatCode="0.0">
                  <c:v>2009.0809999999999</c:v>
                </c:pt>
                <c:pt idx="470" formatCode="0.0">
                  <c:v>2009.0809999999999</c:v>
                </c:pt>
                <c:pt idx="471" formatCode="0.0">
                  <c:v>2009.0809999999999</c:v>
                </c:pt>
                <c:pt idx="472" formatCode="0.0">
                  <c:v>2009.0809999999999</c:v>
                </c:pt>
                <c:pt idx="473" formatCode="0.0">
                  <c:v>2009.0809999999999</c:v>
                </c:pt>
                <c:pt idx="474" formatCode="0.0">
                  <c:v>2009.0809999999999</c:v>
                </c:pt>
                <c:pt idx="475" formatCode="0.0">
                  <c:v>2009.0809999999999</c:v>
                </c:pt>
                <c:pt idx="476" formatCode="0.0">
                  <c:v>2009.0809999999999</c:v>
                </c:pt>
                <c:pt idx="477" formatCode="0.0">
                  <c:v>2009.0809999999999</c:v>
                </c:pt>
                <c:pt idx="478" formatCode="0.0">
                  <c:v>2018.2449999999999</c:v>
                </c:pt>
                <c:pt idx="479" formatCode="0.0">
                  <c:v>2009.0809999999999</c:v>
                </c:pt>
                <c:pt idx="480" formatCode="0.0">
                  <c:v>2018.2449999999999</c:v>
                </c:pt>
                <c:pt idx="481" formatCode="0.0">
                  <c:v>2018.2449999999999</c:v>
                </c:pt>
                <c:pt idx="482" formatCode="0.0">
                  <c:v>2018.2449999999999</c:v>
                </c:pt>
                <c:pt idx="483" formatCode="0.0">
                  <c:v>2018.2449999999999</c:v>
                </c:pt>
                <c:pt idx="484" formatCode="0.0">
                  <c:v>2018.2449999999999</c:v>
                </c:pt>
                <c:pt idx="485" formatCode="0.0">
                  <c:v>2018.2449999999999</c:v>
                </c:pt>
                <c:pt idx="486" formatCode="0.0">
                  <c:v>2018.2449999999999</c:v>
                </c:pt>
                <c:pt idx="487" formatCode="0.0">
                  <c:v>2018.2449999999999</c:v>
                </c:pt>
                <c:pt idx="488" formatCode="0.0">
                  <c:v>2018.2449999999999</c:v>
                </c:pt>
                <c:pt idx="489" formatCode="0.0">
                  <c:v>2018.2449999999999</c:v>
                </c:pt>
                <c:pt idx="490" formatCode="0.0">
                  <c:v>2027.4929999999999</c:v>
                </c:pt>
                <c:pt idx="491" formatCode="0.0">
                  <c:v>2027.4929999999999</c:v>
                </c:pt>
                <c:pt idx="492" formatCode="0.0">
                  <c:v>2027.4929999999999</c:v>
                </c:pt>
                <c:pt idx="493" formatCode="0.0">
                  <c:v>2027.4929999999999</c:v>
                </c:pt>
                <c:pt idx="494" formatCode="0.0">
                  <c:v>2027.4929999999999</c:v>
                </c:pt>
                <c:pt idx="495" formatCode="0.0">
                  <c:v>2027.4929999999999</c:v>
                </c:pt>
                <c:pt idx="496" formatCode="0.0">
                  <c:v>2027.4929999999999</c:v>
                </c:pt>
                <c:pt idx="497" formatCode="0.0">
                  <c:v>2027.4929999999999</c:v>
                </c:pt>
                <c:pt idx="498" formatCode="0.0">
                  <c:v>2027.4929999999999</c:v>
                </c:pt>
                <c:pt idx="499" formatCode="0.0">
                  <c:v>2027.4929999999999</c:v>
                </c:pt>
                <c:pt idx="500" formatCode="0.0">
                  <c:v>2036.826</c:v>
                </c:pt>
                <c:pt idx="501" formatCode="0.0">
                  <c:v>2027.4929999999999</c:v>
                </c:pt>
                <c:pt idx="502" formatCode="0.0">
                  <c:v>2027.4929999999999</c:v>
                </c:pt>
                <c:pt idx="503" formatCode="0.0">
                  <c:v>2036.826</c:v>
                </c:pt>
                <c:pt idx="504" formatCode="0.0">
                  <c:v>2036.826</c:v>
                </c:pt>
                <c:pt idx="505" formatCode="0.0">
                  <c:v>2036.826</c:v>
                </c:pt>
                <c:pt idx="506" formatCode="0.0">
                  <c:v>2036.826</c:v>
                </c:pt>
                <c:pt idx="507" formatCode="0.0">
                  <c:v>2036.826</c:v>
                </c:pt>
                <c:pt idx="508" formatCode="0.0">
                  <c:v>2036.826</c:v>
                </c:pt>
                <c:pt idx="509" formatCode="0.0">
                  <c:v>2036.826</c:v>
                </c:pt>
                <c:pt idx="510" formatCode="0.0">
                  <c:v>2036.826</c:v>
                </c:pt>
                <c:pt idx="511" formatCode="0.0">
                  <c:v>2036.826</c:v>
                </c:pt>
                <c:pt idx="512" formatCode="0.0">
                  <c:v>2036.826</c:v>
                </c:pt>
                <c:pt idx="513" formatCode="0.0">
                  <c:v>2036.826</c:v>
                </c:pt>
                <c:pt idx="514" formatCode="0.0">
                  <c:v>2036.826</c:v>
                </c:pt>
                <c:pt idx="515" formatCode="0.0">
                  <c:v>2036.826</c:v>
                </c:pt>
                <c:pt idx="516" formatCode="0.0">
                  <c:v>2046.2449999999999</c:v>
                </c:pt>
                <c:pt idx="517" formatCode="0.0">
                  <c:v>2036.826</c:v>
                </c:pt>
                <c:pt idx="518" formatCode="0.0">
                  <c:v>2046.2449999999999</c:v>
                </c:pt>
                <c:pt idx="519" formatCode="0.0">
                  <c:v>2036.826</c:v>
                </c:pt>
                <c:pt idx="520" formatCode="0.0">
                  <c:v>2046.2449999999999</c:v>
                </c:pt>
                <c:pt idx="521" formatCode="0.0">
                  <c:v>2046.2449999999999</c:v>
                </c:pt>
                <c:pt idx="522" formatCode="0.0">
                  <c:v>2046.2449999999999</c:v>
                </c:pt>
                <c:pt idx="523" formatCode="0.0">
                  <c:v>2046.2449999999999</c:v>
                </c:pt>
                <c:pt idx="524" formatCode="0.0">
                  <c:v>2046.2449999999999</c:v>
                </c:pt>
                <c:pt idx="525" formatCode="0.0">
                  <c:v>2046.2449999999999</c:v>
                </c:pt>
                <c:pt idx="526" formatCode="0.0">
                  <c:v>2046.2449999999999</c:v>
                </c:pt>
                <c:pt idx="527" formatCode="0.0">
                  <c:v>2046.2449999999999</c:v>
                </c:pt>
                <c:pt idx="528" formatCode="0.0">
                  <c:v>2046.2449999999999</c:v>
                </c:pt>
                <c:pt idx="529" formatCode="0.0">
                  <c:v>2046.2449999999999</c:v>
                </c:pt>
                <c:pt idx="530" formatCode="0.0">
                  <c:v>2065.348</c:v>
                </c:pt>
                <c:pt idx="531" formatCode="0.0">
                  <c:v>2055.752</c:v>
                </c:pt>
                <c:pt idx="532" formatCode="0.0">
                  <c:v>2046.2449999999999</c:v>
                </c:pt>
                <c:pt idx="533" formatCode="0.0">
                  <c:v>2046.2449999999999</c:v>
                </c:pt>
                <c:pt idx="534" formatCode="0.0">
                  <c:v>2046.2449999999999</c:v>
                </c:pt>
                <c:pt idx="535" formatCode="0.0">
                  <c:v>2055.752</c:v>
                </c:pt>
                <c:pt idx="536" formatCode="0.0">
                  <c:v>2055.752</c:v>
                </c:pt>
                <c:pt idx="537" formatCode="0.0">
                  <c:v>2055.752</c:v>
                </c:pt>
                <c:pt idx="538" formatCode="0.0">
                  <c:v>2055.752</c:v>
                </c:pt>
                <c:pt idx="539" formatCode="0.0">
                  <c:v>2055.752</c:v>
                </c:pt>
                <c:pt idx="540" formatCode="0.0">
                  <c:v>2055.752</c:v>
                </c:pt>
                <c:pt idx="541" formatCode="0.0">
                  <c:v>2055.752</c:v>
                </c:pt>
                <c:pt idx="542" formatCode="0.0">
                  <c:v>2055.752</c:v>
                </c:pt>
                <c:pt idx="543" formatCode="0.0">
                  <c:v>2055.752</c:v>
                </c:pt>
                <c:pt idx="544" formatCode="0.0">
                  <c:v>2055.752</c:v>
                </c:pt>
                <c:pt idx="545" formatCode="0.0">
                  <c:v>2055.752</c:v>
                </c:pt>
                <c:pt idx="546" formatCode="0.0">
                  <c:v>2055.752</c:v>
                </c:pt>
                <c:pt idx="547" formatCode="0.0">
                  <c:v>2055.752</c:v>
                </c:pt>
                <c:pt idx="548" formatCode="0.0">
                  <c:v>2055.752</c:v>
                </c:pt>
                <c:pt idx="549" formatCode="0.0">
                  <c:v>2065.348</c:v>
                </c:pt>
                <c:pt idx="550" formatCode="0.0">
                  <c:v>2065.348</c:v>
                </c:pt>
                <c:pt idx="551" formatCode="0.0">
                  <c:v>2055.752</c:v>
                </c:pt>
                <c:pt idx="552" formatCode="0.0">
                  <c:v>2065.348</c:v>
                </c:pt>
                <c:pt idx="553" formatCode="0.0">
                  <c:v>2065.348</c:v>
                </c:pt>
                <c:pt idx="554" formatCode="0.0">
                  <c:v>2065.348</c:v>
                </c:pt>
                <c:pt idx="555" formatCode="0.0">
                  <c:v>2065.348</c:v>
                </c:pt>
                <c:pt idx="556" formatCode="0.0">
                  <c:v>2065.348</c:v>
                </c:pt>
                <c:pt idx="557" formatCode="0.0">
                  <c:v>2065.348</c:v>
                </c:pt>
                <c:pt idx="558" formatCode="0.0">
                  <c:v>2065.348</c:v>
                </c:pt>
                <c:pt idx="559" formatCode="0.0">
                  <c:v>2065.348</c:v>
                </c:pt>
                <c:pt idx="560" formatCode="0.0">
                  <c:v>2065.348</c:v>
                </c:pt>
                <c:pt idx="561" formatCode="0.0">
                  <c:v>2065.348</c:v>
                </c:pt>
                <c:pt idx="562" formatCode="0.0">
                  <c:v>2065.348</c:v>
                </c:pt>
                <c:pt idx="563" formatCode="0.0">
                  <c:v>2075.0329999999999</c:v>
                </c:pt>
                <c:pt idx="564" formatCode="0.0">
                  <c:v>2065.348</c:v>
                </c:pt>
                <c:pt idx="565" formatCode="0.0">
                  <c:v>2075.0329999999999</c:v>
                </c:pt>
                <c:pt idx="566" formatCode="0.0">
                  <c:v>2075.0329999999999</c:v>
                </c:pt>
                <c:pt idx="567" formatCode="0.0">
                  <c:v>2075.0329999999999</c:v>
                </c:pt>
                <c:pt idx="568" formatCode="0.0">
                  <c:v>2065.348</c:v>
                </c:pt>
                <c:pt idx="569" formatCode="0.0">
                  <c:v>2075.0329999999999</c:v>
                </c:pt>
                <c:pt idx="570" formatCode="0.0">
                  <c:v>2075.0329999999999</c:v>
                </c:pt>
                <c:pt idx="571" formatCode="0.0">
                  <c:v>2075.0329999999999</c:v>
                </c:pt>
                <c:pt idx="572" formatCode="0.0">
                  <c:v>2075.0329999999999</c:v>
                </c:pt>
                <c:pt idx="573" formatCode="0.0">
                  <c:v>2075.0329999999999</c:v>
                </c:pt>
                <c:pt idx="574" formatCode="0.0">
                  <c:v>2075.0329999999999</c:v>
                </c:pt>
                <c:pt idx="575" formatCode="0.0">
                  <c:v>2075.0329999999999</c:v>
                </c:pt>
                <c:pt idx="576" formatCode="0.0">
                  <c:v>2075.0329999999999</c:v>
                </c:pt>
                <c:pt idx="577" formatCode="0.0">
                  <c:v>2075.0329999999999</c:v>
                </c:pt>
                <c:pt idx="578" formatCode="0.0">
                  <c:v>2075.0329999999999</c:v>
                </c:pt>
                <c:pt idx="579" formatCode="0.0">
                  <c:v>2075.0329999999999</c:v>
                </c:pt>
                <c:pt idx="580" formatCode="0.0">
                  <c:v>2075.0329999999999</c:v>
                </c:pt>
                <c:pt idx="581" formatCode="0.0">
                  <c:v>2075.0329999999999</c:v>
                </c:pt>
                <c:pt idx="582" formatCode="0.0">
                  <c:v>2075.0329999999999</c:v>
                </c:pt>
                <c:pt idx="583" formatCode="0.0">
                  <c:v>2075.0329999999999</c:v>
                </c:pt>
                <c:pt idx="584" formatCode="0.0">
                  <c:v>2075.0329999999999</c:v>
                </c:pt>
                <c:pt idx="585" formatCode="0.0">
                  <c:v>2075.0329999999999</c:v>
                </c:pt>
                <c:pt idx="586" formatCode="0.0">
                  <c:v>2075.0329999999999</c:v>
                </c:pt>
                <c:pt idx="587" formatCode="0.0">
                  <c:v>2084.81</c:v>
                </c:pt>
                <c:pt idx="588" formatCode="0.0">
                  <c:v>2084.81</c:v>
                </c:pt>
                <c:pt idx="589" formatCode="0.0">
                  <c:v>2084.81</c:v>
                </c:pt>
                <c:pt idx="590" formatCode="0.0">
                  <c:v>2075.0329999999999</c:v>
                </c:pt>
                <c:pt idx="591" formatCode="0.0">
                  <c:v>2084.81</c:v>
                </c:pt>
                <c:pt idx="592" formatCode="0.0">
                  <c:v>2084.81</c:v>
                </c:pt>
                <c:pt idx="593" formatCode="0.0">
                  <c:v>2075.0329999999999</c:v>
                </c:pt>
                <c:pt idx="594" formatCode="0.0">
                  <c:v>2084.81</c:v>
                </c:pt>
                <c:pt idx="595" formatCode="0.0">
                  <c:v>2084.81</c:v>
                </c:pt>
                <c:pt idx="596" formatCode="0.0">
                  <c:v>2084.81</c:v>
                </c:pt>
                <c:pt idx="597" formatCode="0.0">
                  <c:v>2084.81</c:v>
                </c:pt>
                <c:pt idx="598" formatCode="0.0">
                  <c:v>2084.81</c:v>
                </c:pt>
                <c:pt idx="599" formatCode="0.0">
                  <c:v>2084.81</c:v>
                </c:pt>
                <c:pt idx="600" formatCode="0.0">
                  <c:v>2084.81</c:v>
                </c:pt>
                <c:pt idx="601" formatCode="0.0">
                  <c:v>2084.81</c:v>
                </c:pt>
                <c:pt idx="602" formatCode="0.0">
                  <c:v>2084.81</c:v>
                </c:pt>
                <c:pt idx="603" formatCode="0.0">
                  <c:v>2084.81</c:v>
                </c:pt>
                <c:pt idx="604" formatCode="0.0">
                  <c:v>2084.81</c:v>
                </c:pt>
                <c:pt idx="605" formatCode="0.0">
                  <c:v>2084.81</c:v>
                </c:pt>
                <c:pt idx="606" formatCode="0.0">
                  <c:v>2084.81</c:v>
                </c:pt>
                <c:pt idx="607" formatCode="0.0">
                  <c:v>2104.643</c:v>
                </c:pt>
                <c:pt idx="608" formatCode="0.0">
                  <c:v>2084.81</c:v>
                </c:pt>
                <c:pt idx="609" formatCode="0.0">
                  <c:v>2084.81</c:v>
                </c:pt>
                <c:pt idx="610" formatCode="0.0">
                  <c:v>2084.81</c:v>
                </c:pt>
                <c:pt idx="611" formatCode="0.0">
                  <c:v>2084.81</c:v>
                </c:pt>
                <c:pt idx="612" formatCode="0.0">
                  <c:v>2104.643</c:v>
                </c:pt>
                <c:pt idx="613" formatCode="0.0">
                  <c:v>2094.6799999999998</c:v>
                </c:pt>
                <c:pt idx="614" formatCode="0.0">
                  <c:v>2094.6799999999998</c:v>
                </c:pt>
                <c:pt idx="615" formatCode="0.0">
                  <c:v>2094.6799999999998</c:v>
                </c:pt>
                <c:pt idx="616" formatCode="0.0">
                  <c:v>2094.6799999999998</c:v>
                </c:pt>
                <c:pt idx="617" formatCode="0.0">
                  <c:v>2094.6799999999998</c:v>
                </c:pt>
                <c:pt idx="618" formatCode="0.0">
                  <c:v>2094.6799999999998</c:v>
                </c:pt>
                <c:pt idx="619" formatCode="0.0">
                  <c:v>2094.6799999999998</c:v>
                </c:pt>
                <c:pt idx="620" formatCode="0.0">
                  <c:v>2094.6799999999998</c:v>
                </c:pt>
                <c:pt idx="621" formatCode="0.0">
                  <c:v>2094.6799999999998</c:v>
                </c:pt>
                <c:pt idx="622" formatCode="0.0">
                  <c:v>2094.6799999999998</c:v>
                </c:pt>
                <c:pt idx="623" formatCode="0.0">
                  <c:v>2094.6799999999998</c:v>
                </c:pt>
                <c:pt idx="624" formatCode="0.0">
                  <c:v>2094.6799999999998</c:v>
                </c:pt>
                <c:pt idx="625" formatCode="0.0">
                  <c:v>2094.6799999999998</c:v>
                </c:pt>
                <c:pt idx="626" formatCode="0.0">
                  <c:v>2094.6799999999998</c:v>
                </c:pt>
                <c:pt idx="627" formatCode="0.0">
                  <c:v>2094.6799999999998</c:v>
                </c:pt>
                <c:pt idx="628" formatCode="0.0">
                  <c:v>2094.6799999999998</c:v>
                </c:pt>
                <c:pt idx="629" formatCode="0.0">
                  <c:v>2094.6799999999998</c:v>
                </c:pt>
                <c:pt idx="630" formatCode="0.0">
                  <c:v>2094.6799999999998</c:v>
                </c:pt>
                <c:pt idx="631" formatCode="0.0">
                  <c:v>2094.6799999999998</c:v>
                </c:pt>
                <c:pt idx="632" formatCode="0.0">
                  <c:v>2094.6799999999998</c:v>
                </c:pt>
                <c:pt idx="633" formatCode="0.0">
                  <c:v>2104.643</c:v>
                </c:pt>
                <c:pt idx="634" formatCode="0.0">
                  <c:v>2104.643</c:v>
                </c:pt>
                <c:pt idx="635" formatCode="0.0">
                  <c:v>2104.643</c:v>
                </c:pt>
                <c:pt idx="636" formatCode="0.0">
                  <c:v>2104.643</c:v>
                </c:pt>
                <c:pt idx="637" formatCode="0.0">
                  <c:v>2104.643</c:v>
                </c:pt>
                <c:pt idx="638" formatCode="0.0">
                  <c:v>2094.6799999999998</c:v>
                </c:pt>
                <c:pt idx="639" formatCode="0.0">
                  <c:v>2104.643</c:v>
                </c:pt>
                <c:pt idx="640" formatCode="0.0">
                  <c:v>2104.643</c:v>
                </c:pt>
                <c:pt idx="641" formatCode="0.0">
                  <c:v>2104.643</c:v>
                </c:pt>
                <c:pt idx="642" formatCode="0.0">
                  <c:v>2104.643</c:v>
                </c:pt>
                <c:pt idx="643" formatCode="0.0">
                  <c:v>2104.643</c:v>
                </c:pt>
                <c:pt idx="644" formatCode="0.0">
                  <c:v>2104.643</c:v>
                </c:pt>
                <c:pt idx="645" formatCode="0.0">
                  <c:v>2104.643</c:v>
                </c:pt>
                <c:pt idx="646" formatCode="0.0">
                  <c:v>2104.643</c:v>
                </c:pt>
                <c:pt idx="647" formatCode="0.0">
                  <c:v>2104.643</c:v>
                </c:pt>
                <c:pt idx="648" formatCode="0.0">
                  <c:v>2104.643</c:v>
                </c:pt>
                <c:pt idx="649" formatCode="0.0">
                  <c:v>2104.643</c:v>
                </c:pt>
                <c:pt idx="650" formatCode="0.0">
                  <c:v>2104.643</c:v>
                </c:pt>
                <c:pt idx="651" formatCode="0.0">
                  <c:v>2104.643</c:v>
                </c:pt>
                <c:pt idx="652" formatCode="0.0">
                  <c:v>2104.643</c:v>
                </c:pt>
                <c:pt idx="653" formatCode="0.0">
                  <c:v>2104.643</c:v>
                </c:pt>
                <c:pt idx="654" formatCode="0.0">
                  <c:v>2104.643</c:v>
                </c:pt>
                <c:pt idx="655" formatCode="0.0">
                  <c:v>2104.643</c:v>
                </c:pt>
                <c:pt idx="656" formatCode="0.0">
                  <c:v>2104.643</c:v>
                </c:pt>
                <c:pt idx="657" formatCode="0.0">
                  <c:v>2104.643</c:v>
                </c:pt>
                <c:pt idx="658" formatCode="0.0">
                  <c:v>2114.701</c:v>
                </c:pt>
                <c:pt idx="659" formatCode="0.0">
                  <c:v>2114.701</c:v>
                </c:pt>
                <c:pt idx="660" formatCode="0.0">
                  <c:v>2114.701</c:v>
                </c:pt>
                <c:pt idx="661" formatCode="0.0">
                  <c:v>2114.701</c:v>
                </c:pt>
                <c:pt idx="662" formatCode="0.0">
                  <c:v>2104.643</c:v>
                </c:pt>
                <c:pt idx="663" formatCode="0.0">
                  <c:v>2114.701</c:v>
                </c:pt>
                <c:pt idx="664" formatCode="0.0">
                  <c:v>2114.701</c:v>
                </c:pt>
                <c:pt idx="665" formatCode="0.0">
                  <c:v>2114.701</c:v>
                </c:pt>
                <c:pt idx="666" formatCode="0.0">
                  <c:v>2114.701</c:v>
                </c:pt>
                <c:pt idx="667" formatCode="0.0">
                  <c:v>2114.701</c:v>
                </c:pt>
                <c:pt idx="668" formatCode="0.0">
                  <c:v>2114.701</c:v>
                </c:pt>
                <c:pt idx="669" formatCode="0.0">
                  <c:v>2114.701</c:v>
                </c:pt>
                <c:pt idx="670" formatCode="0.0">
                  <c:v>2114.701</c:v>
                </c:pt>
                <c:pt idx="671" formatCode="0.0">
                  <c:v>2114.701</c:v>
                </c:pt>
                <c:pt idx="672" formatCode="0.0">
                  <c:v>2114.701</c:v>
                </c:pt>
                <c:pt idx="673" formatCode="0.0">
                  <c:v>2114.701</c:v>
                </c:pt>
                <c:pt idx="674" formatCode="0.0">
                  <c:v>2114.701</c:v>
                </c:pt>
                <c:pt idx="675" formatCode="0.0">
                  <c:v>2114.701</c:v>
                </c:pt>
                <c:pt idx="676" formatCode="0.0">
                  <c:v>2114.701</c:v>
                </c:pt>
                <c:pt idx="677" formatCode="0.0">
                  <c:v>2114.701</c:v>
                </c:pt>
                <c:pt idx="678" formatCode="0.0">
                  <c:v>2114.701</c:v>
                </c:pt>
                <c:pt idx="679" formatCode="0.0">
                  <c:v>2114.701</c:v>
                </c:pt>
                <c:pt idx="680" formatCode="0.0">
                  <c:v>2114.701</c:v>
                </c:pt>
                <c:pt idx="681" formatCode="0.0">
                  <c:v>2114.701</c:v>
                </c:pt>
                <c:pt idx="682" formatCode="0.0">
                  <c:v>2114.701</c:v>
                </c:pt>
                <c:pt idx="683" formatCode="0.0">
                  <c:v>2114.701</c:v>
                </c:pt>
                <c:pt idx="684" formatCode="0.0">
                  <c:v>2114.701</c:v>
                </c:pt>
                <c:pt idx="685" formatCode="0.0">
                  <c:v>2114.701</c:v>
                </c:pt>
                <c:pt idx="686" formatCode="0.0">
                  <c:v>2114.701</c:v>
                </c:pt>
                <c:pt idx="687" formatCode="0.0">
                  <c:v>2114.701</c:v>
                </c:pt>
                <c:pt idx="688" formatCode="0.0">
                  <c:v>2124.857</c:v>
                </c:pt>
                <c:pt idx="689" formatCode="0.0">
                  <c:v>2124.857</c:v>
                </c:pt>
                <c:pt idx="690" formatCode="0.0">
                  <c:v>2124.857</c:v>
                </c:pt>
                <c:pt idx="691" formatCode="0.0">
                  <c:v>2124.857</c:v>
                </c:pt>
                <c:pt idx="692" formatCode="0.0">
                  <c:v>2124.857</c:v>
                </c:pt>
                <c:pt idx="693" formatCode="0.0">
                  <c:v>2124.857</c:v>
                </c:pt>
                <c:pt idx="694" formatCode="0.0">
                  <c:v>2124.857</c:v>
                </c:pt>
                <c:pt idx="695" formatCode="0.0">
                  <c:v>2124.857</c:v>
                </c:pt>
                <c:pt idx="696" formatCode="0.0">
                  <c:v>2124.857</c:v>
                </c:pt>
                <c:pt idx="697" formatCode="0.0">
                  <c:v>2124.857</c:v>
                </c:pt>
                <c:pt idx="698" formatCode="0.0">
                  <c:v>2124.857</c:v>
                </c:pt>
                <c:pt idx="699" formatCode="0.0">
                  <c:v>2124.857</c:v>
                </c:pt>
                <c:pt idx="700" formatCode="0.0">
                  <c:v>2124.857</c:v>
                </c:pt>
                <c:pt idx="701" formatCode="0.0">
                  <c:v>2124.857</c:v>
                </c:pt>
                <c:pt idx="702" formatCode="0.0">
                  <c:v>2124.857</c:v>
                </c:pt>
                <c:pt idx="703" formatCode="0.0">
                  <c:v>2124.857</c:v>
                </c:pt>
                <c:pt idx="704" formatCode="0.0">
                  <c:v>2124.857</c:v>
                </c:pt>
                <c:pt idx="705" formatCode="0.0">
                  <c:v>2124.857</c:v>
                </c:pt>
                <c:pt idx="706" formatCode="0.0">
                  <c:v>2124.857</c:v>
                </c:pt>
                <c:pt idx="707" formatCode="0.0">
                  <c:v>2124.857</c:v>
                </c:pt>
                <c:pt idx="708" formatCode="0.0">
                  <c:v>2124.857</c:v>
                </c:pt>
                <c:pt idx="709" formatCode="0.0">
                  <c:v>2124.857</c:v>
                </c:pt>
                <c:pt idx="710" formatCode="0.0">
                  <c:v>2124.857</c:v>
                </c:pt>
                <c:pt idx="711" formatCode="0.0">
                  <c:v>2124.857</c:v>
                </c:pt>
                <c:pt idx="712" formatCode="0.0">
                  <c:v>2124.857</c:v>
                </c:pt>
                <c:pt idx="713" formatCode="0.0">
                  <c:v>2124.857</c:v>
                </c:pt>
                <c:pt idx="714" formatCode="0.0">
                  <c:v>2124.857</c:v>
                </c:pt>
                <c:pt idx="715" formatCode="0.0">
                  <c:v>2145.462</c:v>
                </c:pt>
                <c:pt idx="716" formatCode="0.0">
                  <c:v>2145.462</c:v>
                </c:pt>
                <c:pt idx="717" formatCode="0.0">
                  <c:v>2124.857</c:v>
                </c:pt>
                <c:pt idx="718" formatCode="0.0">
                  <c:v>2124.857</c:v>
                </c:pt>
                <c:pt idx="719" formatCode="0.0">
                  <c:v>2124.857</c:v>
                </c:pt>
                <c:pt idx="720" formatCode="0.0">
                  <c:v>2135.11</c:v>
                </c:pt>
                <c:pt idx="721" formatCode="0.0">
                  <c:v>2135.11</c:v>
                </c:pt>
                <c:pt idx="722" formatCode="0.0">
                  <c:v>2135.11</c:v>
                </c:pt>
                <c:pt idx="723" formatCode="0.0">
                  <c:v>2135.11</c:v>
                </c:pt>
                <c:pt idx="724" formatCode="0.0">
                  <c:v>2135.11</c:v>
                </c:pt>
                <c:pt idx="725" formatCode="0.0">
                  <c:v>2135.11</c:v>
                </c:pt>
                <c:pt idx="726" formatCode="0.0">
                  <c:v>2135.11</c:v>
                </c:pt>
                <c:pt idx="727" formatCode="0.0">
                  <c:v>2135.11</c:v>
                </c:pt>
                <c:pt idx="728" formatCode="0.0">
                  <c:v>2135.11</c:v>
                </c:pt>
                <c:pt idx="729" formatCode="0.0">
                  <c:v>2135.11</c:v>
                </c:pt>
                <c:pt idx="730" formatCode="0.0">
                  <c:v>2135.11</c:v>
                </c:pt>
                <c:pt idx="731" formatCode="0.0">
                  <c:v>2135.11</c:v>
                </c:pt>
                <c:pt idx="732" formatCode="0.0">
                  <c:v>2135.11</c:v>
                </c:pt>
                <c:pt idx="733" formatCode="0.0">
                  <c:v>2135.11</c:v>
                </c:pt>
                <c:pt idx="734" formatCode="0.0">
                  <c:v>2135.11</c:v>
                </c:pt>
                <c:pt idx="735" formatCode="0.0">
                  <c:v>2135.11</c:v>
                </c:pt>
                <c:pt idx="736" formatCode="0.0">
                  <c:v>2135.11</c:v>
                </c:pt>
                <c:pt idx="737" formatCode="0.0">
                  <c:v>2135.11</c:v>
                </c:pt>
                <c:pt idx="738" formatCode="0.0">
                  <c:v>2135.11</c:v>
                </c:pt>
                <c:pt idx="739" formatCode="0.0">
                  <c:v>2135.11</c:v>
                </c:pt>
                <c:pt idx="740" formatCode="0.0">
                  <c:v>2135.11</c:v>
                </c:pt>
                <c:pt idx="741" formatCode="0.0">
                  <c:v>2135.11</c:v>
                </c:pt>
                <c:pt idx="742" formatCode="0.0">
                  <c:v>2135.11</c:v>
                </c:pt>
                <c:pt idx="743" formatCode="0.0">
                  <c:v>2135.11</c:v>
                </c:pt>
                <c:pt idx="744" formatCode="0.0">
                  <c:v>2135.11</c:v>
                </c:pt>
                <c:pt idx="745" formatCode="0.0">
                  <c:v>2135.11</c:v>
                </c:pt>
                <c:pt idx="746" formatCode="0.0">
                  <c:v>2135.11</c:v>
                </c:pt>
                <c:pt idx="747" formatCode="0.0">
                  <c:v>2135.11</c:v>
                </c:pt>
                <c:pt idx="748" formatCode="0.0">
                  <c:v>2135.11</c:v>
                </c:pt>
                <c:pt idx="749" formatCode="0.0">
                  <c:v>2135.11</c:v>
                </c:pt>
                <c:pt idx="750" formatCode="0.0">
                  <c:v>2135.11</c:v>
                </c:pt>
                <c:pt idx="751" formatCode="0.0">
                  <c:v>2135.11</c:v>
                </c:pt>
                <c:pt idx="752" formatCode="0.0">
                  <c:v>2135.11</c:v>
                </c:pt>
                <c:pt idx="753" formatCode="0.0">
                  <c:v>2135.11</c:v>
                </c:pt>
                <c:pt idx="754" formatCode="0.0">
                  <c:v>2135.11</c:v>
                </c:pt>
                <c:pt idx="755" formatCode="0.0">
                  <c:v>2135.11</c:v>
                </c:pt>
                <c:pt idx="756" formatCode="0.0">
                  <c:v>2135.11</c:v>
                </c:pt>
                <c:pt idx="757" formatCode="0.0">
                  <c:v>2145.462</c:v>
                </c:pt>
                <c:pt idx="758" formatCode="0.0">
                  <c:v>2145.462</c:v>
                </c:pt>
                <c:pt idx="759" formatCode="0.0">
                  <c:v>2135.11</c:v>
                </c:pt>
                <c:pt idx="760" formatCode="0.0">
                  <c:v>2135.11</c:v>
                </c:pt>
                <c:pt idx="761" formatCode="0.0">
                  <c:v>2145.462</c:v>
                </c:pt>
                <c:pt idx="762" formatCode="0.0">
                  <c:v>2145.462</c:v>
                </c:pt>
                <c:pt idx="763" formatCode="0.0">
                  <c:v>2145.462</c:v>
                </c:pt>
                <c:pt idx="764" formatCode="0.0">
                  <c:v>2145.462</c:v>
                </c:pt>
                <c:pt idx="765" formatCode="0.0">
                  <c:v>2145.462</c:v>
                </c:pt>
                <c:pt idx="766" formatCode="0.0">
                  <c:v>2145.462</c:v>
                </c:pt>
                <c:pt idx="767" formatCode="0.0">
                  <c:v>2145.462</c:v>
                </c:pt>
                <c:pt idx="768" formatCode="0.0">
                  <c:v>2145.462</c:v>
                </c:pt>
                <c:pt idx="769" formatCode="0.0">
                  <c:v>2145.462</c:v>
                </c:pt>
                <c:pt idx="770" formatCode="0.0">
                  <c:v>2145.462</c:v>
                </c:pt>
                <c:pt idx="771" formatCode="0.0">
                  <c:v>2145.462</c:v>
                </c:pt>
                <c:pt idx="772" formatCode="0.0">
                  <c:v>2145.462</c:v>
                </c:pt>
                <c:pt idx="773" formatCode="0.0">
                  <c:v>2145.462</c:v>
                </c:pt>
                <c:pt idx="774" formatCode="0.0">
                  <c:v>2145.462</c:v>
                </c:pt>
                <c:pt idx="775" formatCode="0.0">
                  <c:v>2145.462</c:v>
                </c:pt>
                <c:pt idx="776" formatCode="0.0">
                  <c:v>2145.462</c:v>
                </c:pt>
                <c:pt idx="777" formatCode="0.0">
                  <c:v>2145.462</c:v>
                </c:pt>
                <c:pt idx="778" formatCode="0.0">
                  <c:v>2145.462</c:v>
                </c:pt>
                <c:pt idx="779" formatCode="0.0">
                  <c:v>2145.462</c:v>
                </c:pt>
                <c:pt idx="780" formatCode="0.0">
                  <c:v>2145.462</c:v>
                </c:pt>
                <c:pt idx="781" formatCode="0.0">
                  <c:v>2145.462</c:v>
                </c:pt>
                <c:pt idx="782" formatCode="0.0">
                  <c:v>2145.462</c:v>
                </c:pt>
                <c:pt idx="783" formatCode="0.0">
                  <c:v>2145.462</c:v>
                </c:pt>
                <c:pt idx="784" formatCode="0.0">
                  <c:v>2145.462</c:v>
                </c:pt>
                <c:pt idx="785" formatCode="0.0">
                  <c:v>2145.462</c:v>
                </c:pt>
                <c:pt idx="786" formatCode="0.0">
                  <c:v>2145.462</c:v>
                </c:pt>
                <c:pt idx="787" formatCode="0.0">
                  <c:v>2145.462</c:v>
                </c:pt>
                <c:pt idx="788" formatCode="0.0">
                  <c:v>2145.462</c:v>
                </c:pt>
                <c:pt idx="789" formatCode="0.0">
                  <c:v>2145.462</c:v>
                </c:pt>
                <c:pt idx="790" formatCode="0.0">
                  <c:v>2145.462</c:v>
                </c:pt>
                <c:pt idx="791" formatCode="0.0">
                  <c:v>2145.462</c:v>
                </c:pt>
                <c:pt idx="792" formatCode="0.0">
                  <c:v>2145.462</c:v>
                </c:pt>
                <c:pt idx="793" formatCode="0.0">
                  <c:v>2155.9160000000002</c:v>
                </c:pt>
                <c:pt idx="794" formatCode="0.0">
                  <c:v>2155.9160000000002</c:v>
                </c:pt>
                <c:pt idx="795" formatCode="0.0">
                  <c:v>2155.9160000000002</c:v>
                </c:pt>
                <c:pt idx="796" formatCode="0.0">
                  <c:v>2145.462</c:v>
                </c:pt>
                <c:pt idx="797" formatCode="0.0">
                  <c:v>2155.9160000000002</c:v>
                </c:pt>
                <c:pt idx="798" formatCode="0.0">
                  <c:v>2155.9160000000002</c:v>
                </c:pt>
                <c:pt idx="799" formatCode="0.0">
                  <c:v>2155.9160000000002</c:v>
                </c:pt>
                <c:pt idx="800" formatCode="0.0">
                  <c:v>2155.9160000000002</c:v>
                </c:pt>
                <c:pt idx="801" formatCode="0.0">
                  <c:v>2155.9160000000002</c:v>
                </c:pt>
                <c:pt idx="802" formatCode="0.0">
                  <c:v>2155.9160000000002</c:v>
                </c:pt>
                <c:pt idx="803" formatCode="0.0">
                  <c:v>2155.9160000000002</c:v>
                </c:pt>
                <c:pt idx="804" formatCode="0.0">
                  <c:v>2155.9160000000002</c:v>
                </c:pt>
                <c:pt idx="805" formatCode="0.0">
                  <c:v>2155.9160000000002</c:v>
                </c:pt>
                <c:pt idx="806" formatCode="0.0">
                  <c:v>2155.9160000000002</c:v>
                </c:pt>
                <c:pt idx="807" formatCode="0.0">
                  <c:v>2155.9160000000002</c:v>
                </c:pt>
                <c:pt idx="808" formatCode="0.0">
                  <c:v>2155.9160000000002</c:v>
                </c:pt>
                <c:pt idx="809" formatCode="0.0">
                  <c:v>2155.9160000000002</c:v>
                </c:pt>
                <c:pt idx="810" formatCode="0.0">
                  <c:v>2155.9160000000002</c:v>
                </c:pt>
                <c:pt idx="811" formatCode="0.0">
                  <c:v>2155.9160000000002</c:v>
                </c:pt>
                <c:pt idx="812" formatCode="0.0">
                  <c:v>2155.9160000000002</c:v>
                </c:pt>
                <c:pt idx="813" formatCode="0.0">
                  <c:v>2155.9160000000002</c:v>
                </c:pt>
                <c:pt idx="814" formatCode="0.0">
                  <c:v>2155.9160000000002</c:v>
                </c:pt>
                <c:pt idx="815" formatCode="0.0">
                  <c:v>2155.9160000000002</c:v>
                </c:pt>
                <c:pt idx="816" formatCode="0.0">
                  <c:v>2155.9160000000002</c:v>
                </c:pt>
                <c:pt idx="817" formatCode="0.0">
                  <c:v>2155.9160000000002</c:v>
                </c:pt>
                <c:pt idx="818" formatCode="0.0">
                  <c:v>2155.9160000000002</c:v>
                </c:pt>
                <c:pt idx="819" formatCode="0.0">
                  <c:v>2155.9160000000002</c:v>
                </c:pt>
                <c:pt idx="820" formatCode="0.0">
                  <c:v>2155.9160000000002</c:v>
                </c:pt>
                <c:pt idx="821" formatCode="0.0">
                  <c:v>2155.9160000000002</c:v>
                </c:pt>
                <c:pt idx="822" formatCode="0.0">
                  <c:v>2155.9160000000002</c:v>
                </c:pt>
                <c:pt idx="823" formatCode="0.0">
                  <c:v>2155.9160000000002</c:v>
                </c:pt>
                <c:pt idx="824" formatCode="0.0">
                  <c:v>2155.9160000000002</c:v>
                </c:pt>
                <c:pt idx="825" formatCode="0.0">
                  <c:v>2155.9160000000002</c:v>
                </c:pt>
                <c:pt idx="826" formatCode="0.0">
                  <c:v>2155.9160000000002</c:v>
                </c:pt>
                <c:pt idx="827" formatCode="0.0">
                  <c:v>2155.9160000000002</c:v>
                </c:pt>
                <c:pt idx="828" formatCode="0.0">
                  <c:v>2155.9160000000002</c:v>
                </c:pt>
                <c:pt idx="829" formatCode="0.0">
                  <c:v>2166.4720000000002</c:v>
                </c:pt>
                <c:pt idx="830" formatCode="0.0">
                  <c:v>2155.9160000000002</c:v>
                </c:pt>
                <c:pt idx="831" formatCode="0.0">
                  <c:v>2155.9160000000002</c:v>
                </c:pt>
                <c:pt idx="832" formatCode="0.0">
                  <c:v>2166.4720000000002</c:v>
                </c:pt>
                <c:pt idx="833" formatCode="0.0">
                  <c:v>2155.9160000000002</c:v>
                </c:pt>
                <c:pt idx="834" formatCode="0.0">
                  <c:v>2155.9160000000002</c:v>
                </c:pt>
                <c:pt idx="835" formatCode="0.0">
                  <c:v>2166.4720000000002</c:v>
                </c:pt>
                <c:pt idx="836" formatCode="0.0">
                  <c:v>2166.4720000000002</c:v>
                </c:pt>
                <c:pt idx="837" formatCode="0.0">
                  <c:v>2155.9160000000002</c:v>
                </c:pt>
                <c:pt idx="838" formatCode="0.0">
                  <c:v>2155.9160000000002</c:v>
                </c:pt>
                <c:pt idx="839" formatCode="0.0">
                  <c:v>2155.9160000000002</c:v>
                </c:pt>
                <c:pt idx="840" formatCode="0.0">
                  <c:v>2166.4720000000002</c:v>
                </c:pt>
                <c:pt idx="841" formatCode="0.0">
                  <c:v>2166.4720000000002</c:v>
                </c:pt>
                <c:pt idx="842" formatCode="0.0">
                  <c:v>2166.4720000000002</c:v>
                </c:pt>
                <c:pt idx="843" formatCode="0.0">
                  <c:v>2166.4720000000002</c:v>
                </c:pt>
                <c:pt idx="844" formatCode="0.0">
                  <c:v>2166.4720000000002</c:v>
                </c:pt>
                <c:pt idx="845" formatCode="0.0">
                  <c:v>2166.4720000000002</c:v>
                </c:pt>
                <c:pt idx="846" formatCode="0.0">
                  <c:v>2166.4720000000002</c:v>
                </c:pt>
                <c:pt idx="847" formatCode="0.0">
                  <c:v>2166.4720000000002</c:v>
                </c:pt>
                <c:pt idx="848" formatCode="0.0">
                  <c:v>2166.4720000000002</c:v>
                </c:pt>
                <c:pt idx="849" formatCode="0.0">
                  <c:v>2166.4720000000002</c:v>
                </c:pt>
                <c:pt idx="850" formatCode="0.0">
                  <c:v>2166.4720000000002</c:v>
                </c:pt>
                <c:pt idx="851" formatCode="0.0">
                  <c:v>2166.4720000000002</c:v>
                </c:pt>
                <c:pt idx="852" formatCode="0.0">
                  <c:v>2166.4720000000002</c:v>
                </c:pt>
                <c:pt idx="853" formatCode="0.0">
                  <c:v>2166.4720000000002</c:v>
                </c:pt>
                <c:pt idx="854" formatCode="0.0">
                  <c:v>2166.4720000000002</c:v>
                </c:pt>
                <c:pt idx="855" formatCode="0.0">
                  <c:v>2166.4720000000002</c:v>
                </c:pt>
                <c:pt idx="856" formatCode="0.0">
                  <c:v>2166.4720000000002</c:v>
                </c:pt>
                <c:pt idx="857" formatCode="0.0">
                  <c:v>2166.4720000000002</c:v>
                </c:pt>
                <c:pt idx="858" formatCode="0.0">
                  <c:v>2166.4720000000002</c:v>
                </c:pt>
                <c:pt idx="859" formatCode="0.0">
                  <c:v>2166.4720000000002</c:v>
                </c:pt>
                <c:pt idx="860" formatCode="0.0">
                  <c:v>2166.4720000000002</c:v>
                </c:pt>
                <c:pt idx="861" formatCode="0.0">
                  <c:v>2166.4720000000002</c:v>
                </c:pt>
                <c:pt idx="862" formatCode="0.0">
                  <c:v>2166.4720000000002</c:v>
                </c:pt>
                <c:pt idx="863" formatCode="0.0">
                  <c:v>2166.4720000000002</c:v>
                </c:pt>
                <c:pt idx="864" formatCode="0.0">
                  <c:v>2166.4720000000002</c:v>
                </c:pt>
                <c:pt idx="865" formatCode="0.0">
                  <c:v>2166.4720000000002</c:v>
                </c:pt>
                <c:pt idx="866" formatCode="0.0">
                  <c:v>2166.4720000000002</c:v>
                </c:pt>
                <c:pt idx="867" formatCode="0.0">
                  <c:v>2166.4720000000002</c:v>
                </c:pt>
                <c:pt idx="868" formatCode="0.0">
                  <c:v>2166.4720000000002</c:v>
                </c:pt>
                <c:pt idx="869" formatCode="0.0">
                  <c:v>2166.4720000000002</c:v>
                </c:pt>
                <c:pt idx="870" formatCode="0.0">
                  <c:v>2177.1309999999999</c:v>
                </c:pt>
                <c:pt idx="871" formatCode="0.0">
                  <c:v>2166.4720000000002</c:v>
                </c:pt>
                <c:pt idx="872" formatCode="0.0">
                  <c:v>2166.4720000000002</c:v>
                </c:pt>
                <c:pt idx="873" formatCode="0.0">
                  <c:v>2166.4720000000002</c:v>
                </c:pt>
                <c:pt idx="874" formatCode="0.0">
                  <c:v>2166.4720000000002</c:v>
                </c:pt>
                <c:pt idx="875" formatCode="0.0">
                  <c:v>2177.1309999999999</c:v>
                </c:pt>
                <c:pt idx="876" formatCode="0.0">
                  <c:v>2177.1309999999999</c:v>
                </c:pt>
                <c:pt idx="877" formatCode="0.0">
                  <c:v>2177.1309999999999</c:v>
                </c:pt>
                <c:pt idx="878" formatCode="0.0">
                  <c:v>2177.1309999999999</c:v>
                </c:pt>
                <c:pt idx="879" formatCode="0.0">
                  <c:v>2177.1309999999999</c:v>
                </c:pt>
                <c:pt idx="880" formatCode="0.0">
                  <c:v>2166.4720000000002</c:v>
                </c:pt>
                <c:pt idx="881" formatCode="0.0">
                  <c:v>2177.1309999999999</c:v>
                </c:pt>
                <c:pt idx="882" formatCode="0.0">
                  <c:v>2166.4720000000002</c:v>
                </c:pt>
                <c:pt idx="883" formatCode="0.0">
                  <c:v>2177.1309999999999</c:v>
                </c:pt>
                <c:pt idx="884" formatCode="0.0">
                  <c:v>2177.1309999999999</c:v>
                </c:pt>
                <c:pt idx="885" formatCode="0.0">
                  <c:v>2177.1309999999999</c:v>
                </c:pt>
                <c:pt idx="886" formatCode="0.0">
                  <c:v>2177.1309999999999</c:v>
                </c:pt>
                <c:pt idx="887" formatCode="0.0">
                  <c:v>2177.1309999999999</c:v>
                </c:pt>
                <c:pt idx="888" formatCode="0.0">
                  <c:v>2177.1309999999999</c:v>
                </c:pt>
                <c:pt idx="889" formatCode="0.0">
                  <c:v>2177.1309999999999</c:v>
                </c:pt>
                <c:pt idx="890" formatCode="0.0">
                  <c:v>2177.1309999999999</c:v>
                </c:pt>
                <c:pt idx="891" formatCode="0.0">
                  <c:v>2177.1309999999999</c:v>
                </c:pt>
                <c:pt idx="892" formatCode="0.0">
                  <c:v>2177.1309999999999</c:v>
                </c:pt>
                <c:pt idx="893" formatCode="0.0">
                  <c:v>2177.1309999999999</c:v>
                </c:pt>
                <c:pt idx="894" formatCode="0.0">
                  <c:v>2177.1309999999999</c:v>
                </c:pt>
                <c:pt idx="895" formatCode="0.0">
                  <c:v>2177.1309999999999</c:v>
                </c:pt>
                <c:pt idx="896" formatCode="0.0">
                  <c:v>2177.1309999999999</c:v>
                </c:pt>
                <c:pt idx="897" formatCode="0.0">
                  <c:v>2177.1309999999999</c:v>
                </c:pt>
                <c:pt idx="898" formatCode="0.0">
                  <c:v>2177.1309999999999</c:v>
                </c:pt>
                <c:pt idx="899" formatCode="0.0">
                  <c:v>2177.1309999999999</c:v>
                </c:pt>
                <c:pt idx="900" formatCode="0.0">
                  <c:v>2177.1309999999999</c:v>
                </c:pt>
                <c:pt idx="901" formatCode="0.0">
                  <c:v>2177.1309999999999</c:v>
                </c:pt>
                <c:pt idx="902" formatCode="0.0">
                  <c:v>2177.1309999999999</c:v>
                </c:pt>
                <c:pt idx="903" formatCode="0.0">
                  <c:v>2177.1309999999999</c:v>
                </c:pt>
                <c:pt idx="904" formatCode="0.0">
                  <c:v>2177.1309999999999</c:v>
                </c:pt>
                <c:pt idx="905" formatCode="0.0">
                  <c:v>2177.1309999999999</c:v>
                </c:pt>
                <c:pt idx="906" formatCode="0.0">
                  <c:v>2177.1309999999999</c:v>
                </c:pt>
                <c:pt idx="907" formatCode="0.0">
                  <c:v>2177.1309999999999</c:v>
                </c:pt>
                <c:pt idx="908" formatCode="0.0">
                  <c:v>2177.1309999999999</c:v>
                </c:pt>
                <c:pt idx="909" formatCode="0.0">
                  <c:v>2177.1309999999999</c:v>
                </c:pt>
                <c:pt idx="910" formatCode="0.0">
                  <c:v>2177.1309999999999</c:v>
                </c:pt>
                <c:pt idx="911" formatCode="0.0">
                  <c:v>2187.8969999999999</c:v>
                </c:pt>
                <c:pt idx="912" formatCode="0.0">
                  <c:v>2177.1309999999999</c:v>
                </c:pt>
                <c:pt idx="913" formatCode="0.0">
                  <c:v>2187.8969999999999</c:v>
                </c:pt>
                <c:pt idx="914" formatCode="0.0">
                  <c:v>2187.8969999999999</c:v>
                </c:pt>
                <c:pt idx="915" formatCode="0.0">
                  <c:v>2187.8969999999999</c:v>
                </c:pt>
                <c:pt idx="916" formatCode="0.0">
                  <c:v>2177.1309999999999</c:v>
                </c:pt>
                <c:pt idx="917" formatCode="0.0">
                  <c:v>2177.1309999999999</c:v>
                </c:pt>
                <c:pt idx="918" formatCode="0.0">
                  <c:v>2187.8969999999999</c:v>
                </c:pt>
                <c:pt idx="919" formatCode="0.0">
                  <c:v>2177.1309999999999</c:v>
                </c:pt>
                <c:pt idx="920" formatCode="0.0">
                  <c:v>2187.8969999999999</c:v>
                </c:pt>
                <c:pt idx="921" formatCode="0.0">
                  <c:v>2187.8969999999999</c:v>
                </c:pt>
                <c:pt idx="922" formatCode="0.0">
                  <c:v>2187.8969999999999</c:v>
                </c:pt>
                <c:pt idx="923" formatCode="0.0">
                  <c:v>2187.8969999999999</c:v>
                </c:pt>
                <c:pt idx="924" formatCode="0.0">
                  <c:v>2187.8969999999999</c:v>
                </c:pt>
                <c:pt idx="925" formatCode="0.0">
                  <c:v>2187.8969999999999</c:v>
                </c:pt>
                <c:pt idx="926" formatCode="0.0">
                  <c:v>2187.8969999999999</c:v>
                </c:pt>
                <c:pt idx="927" formatCode="0.0">
                  <c:v>2187.8969999999999</c:v>
                </c:pt>
                <c:pt idx="928" formatCode="0.0">
                  <c:v>2187.8969999999999</c:v>
                </c:pt>
                <c:pt idx="929" formatCode="0.0">
                  <c:v>2187.8969999999999</c:v>
                </c:pt>
                <c:pt idx="930" formatCode="0.0">
                  <c:v>2187.8969999999999</c:v>
                </c:pt>
                <c:pt idx="931" formatCode="0.0">
                  <c:v>2187.8969999999999</c:v>
                </c:pt>
                <c:pt idx="932" formatCode="0.0">
                  <c:v>2187.8969999999999</c:v>
                </c:pt>
                <c:pt idx="933" formatCode="0.0">
                  <c:v>2187.8969999999999</c:v>
                </c:pt>
                <c:pt idx="934" formatCode="0.0">
                  <c:v>2187.8969999999999</c:v>
                </c:pt>
                <c:pt idx="935" formatCode="0.0">
                  <c:v>2187.8969999999999</c:v>
                </c:pt>
                <c:pt idx="936" formatCode="0.0">
                  <c:v>2187.8969999999999</c:v>
                </c:pt>
                <c:pt idx="937" formatCode="0.0">
                  <c:v>2187.8969999999999</c:v>
                </c:pt>
                <c:pt idx="938" formatCode="0.0">
                  <c:v>2187.8969999999999</c:v>
                </c:pt>
                <c:pt idx="939" formatCode="0.0">
                  <c:v>2187.8969999999999</c:v>
                </c:pt>
                <c:pt idx="940" formatCode="0.0">
                  <c:v>2187.8969999999999</c:v>
                </c:pt>
                <c:pt idx="941" formatCode="0.0">
                  <c:v>2187.8969999999999</c:v>
                </c:pt>
                <c:pt idx="942" formatCode="0.0">
                  <c:v>2187.8969999999999</c:v>
                </c:pt>
                <c:pt idx="943" formatCode="0.0">
                  <c:v>2187.8969999999999</c:v>
                </c:pt>
                <c:pt idx="944" formatCode="0.0">
                  <c:v>2187.8969999999999</c:v>
                </c:pt>
                <c:pt idx="945" formatCode="0.0">
                  <c:v>2187.8969999999999</c:v>
                </c:pt>
                <c:pt idx="946" formatCode="0.0">
                  <c:v>2187.8969999999999</c:v>
                </c:pt>
                <c:pt idx="947" formatCode="0.0">
                  <c:v>2187.8969999999999</c:v>
                </c:pt>
                <c:pt idx="948" formatCode="0.0">
                  <c:v>2187.8969999999999</c:v>
                </c:pt>
                <c:pt idx="949" formatCode="0.0">
                  <c:v>2198.7689999999998</c:v>
                </c:pt>
                <c:pt idx="950" formatCode="0.0">
                  <c:v>2187.8969999999999</c:v>
                </c:pt>
                <c:pt idx="951" formatCode="0.0">
                  <c:v>2187.8969999999999</c:v>
                </c:pt>
                <c:pt idx="952" formatCode="0.0">
                  <c:v>2187.8969999999999</c:v>
                </c:pt>
                <c:pt idx="953" formatCode="0.0">
                  <c:v>2187.8969999999999</c:v>
                </c:pt>
                <c:pt idx="954" formatCode="0.0">
                  <c:v>2187.8969999999999</c:v>
                </c:pt>
                <c:pt idx="955" formatCode="0.0">
                  <c:v>2187.8969999999999</c:v>
                </c:pt>
                <c:pt idx="956" formatCode="0.0">
                  <c:v>2198.7689999999998</c:v>
                </c:pt>
                <c:pt idx="957" formatCode="0.0">
                  <c:v>2198.7689999999998</c:v>
                </c:pt>
                <c:pt idx="958" formatCode="0.0">
                  <c:v>2198.7689999999998</c:v>
                </c:pt>
                <c:pt idx="959" formatCode="0.0">
                  <c:v>2198.7689999999998</c:v>
                </c:pt>
                <c:pt idx="960" formatCode="0.0">
                  <c:v>2187.8969999999999</c:v>
                </c:pt>
                <c:pt idx="961" formatCode="0.0">
                  <c:v>2187.8969999999999</c:v>
                </c:pt>
                <c:pt idx="962" formatCode="0.0">
                  <c:v>2198.7689999999998</c:v>
                </c:pt>
                <c:pt idx="963" formatCode="0.0">
                  <c:v>2198.7689999999998</c:v>
                </c:pt>
                <c:pt idx="964" formatCode="0.0">
                  <c:v>2198.7689999999998</c:v>
                </c:pt>
                <c:pt idx="965" formatCode="0.0">
                  <c:v>2198.7689999999998</c:v>
                </c:pt>
                <c:pt idx="966" formatCode="0.0">
                  <c:v>2198.7689999999998</c:v>
                </c:pt>
                <c:pt idx="967" formatCode="0.0">
                  <c:v>2198.7689999999998</c:v>
                </c:pt>
                <c:pt idx="968" formatCode="0.0">
                  <c:v>2198.7689999999998</c:v>
                </c:pt>
                <c:pt idx="969" formatCode="0.0">
                  <c:v>2198.7689999999998</c:v>
                </c:pt>
                <c:pt idx="970" formatCode="0.0">
                  <c:v>2198.7689999999998</c:v>
                </c:pt>
                <c:pt idx="971" formatCode="0.0">
                  <c:v>2198.7689999999998</c:v>
                </c:pt>
                <c:pt idx="972" formatCode="0.0">
                  <c:v>2198.7689999999998</c:v>
                </c:pt>
                <c:pt idx="973" formatCode="0.0">
                  <c:v>2198.7689999999998</c:v>
                </c:pt>
                <c:pt idx="974" formatCode="0.0">
                  <c:v>2198.7689999999998</c:v>
                </c:pt>
                <c:pt idx="975" formatCode="0.0">
                  <c:v>2198.7689999999998</c:v>
                </c:pt>
                <c:pt idx="976" formatCode="0.0">
                  <c:v>2198.7689999999998</c:v>
                </c:pt>
                <c:pt idx="977" formatCode="0.0">
                  <c:v>2198.7689999999998</c:v>
                </c:pt>
                <c:pt idx="978" formatCode="0.0">
                  <c:v>2198.7689999999998</c:v>
                </c:pt>
                <c:pt idx="979" formatCode="0.0">
                  <c:v>2198.7689999999998</c:v>
                </c:pt>
                <c:pt idx="980" formatCode="0.0">
                  <c:v>2198.7689999999998</c:v>
                </c:pt>
                <c:pt idx="981" formatCode="0.0">
                  <c:v>2198.7689999999998</c:v>
                </c:pt>
                <c:pt idx="982" formatCode="0.0">
                  <c:v>2198.7689999999998</c:v>
                </c:pt>
                <c:pt idx="983" formatCode="0.0">
                  <c:v>2198.7689999999998</c:v>
                </c:pt>
                <c:pt idx="984" formatCode="0.0">
                  <c:v>2198.7689999999998</c:v>
                </c:pt>
                <c:pt idx="985" formatCode="0.0">
                  <c:v>2198.7689999999998</c:v>
                </c:pt>
                <c:pt idx="986" formatCode="0.0">
                  <c:v>2198.7689999999998</c:v>
                </c:pt>
                <c:pt idx="987" formatCode="0.0">
                  <c:v>2198.7689999999998</c:v>
                </c:pt>
                <c:pt idx="988" formatCode="0.0">
                  <c:v>2198.7689999999998</c:v>
                </c:pt>
                <c:pt idx="989" formatCode="0.0">
                  <c:v>2198.7689999999998</c:v>
                </c:pt>
                <c:pt idx="990" formatCode="0.0">
                  <c:v>2198.7689999999998</c:v>
                </c:pt>
                <c:pt idx="991" formatCode="0.0">
                  <c:v>2198.7689999999998</c:v>
                </c:pt>
                <c:pt idx="992" formatCode="0.0">
                  <c:v>2198.7689999999998</c:v>
                </c:pt>
                <c:pt idx="993" formatCode="0.0">
                  <c:v>2198.7689999999998</c:v>
                </c:pt>
                <c:pt idx="994" formatCode="0.0">
                  <c:v>2198.7689999999998</c:v>
                </c:pt>
                <c:pt idx="995" formatCode="0.0">
                  <c:v>2198.7689999999998</c:v>
                </c:pt>
                <c:pt idx="996" formatCode="0.0">
                  <c:v>2198.7689999999998</c:v>
                </c:pt>
                <c:pt idx="997" formatCode="0.0">
                  <c:v>2198.7689999999998</c:v>
                </c:pt>
                <c:pt idx="998" formatCode="0.0">
                  <c:v>2198.7689999999998</c:v>
                </c:pt>
                <c:pt idx="999" formatCode="0.0">
                  <c:v>2209.7489999999998</c:v>
                </c:pt>
                <c:pt idx="1000" formatCode="0.0">
                  <c:v>2209.7489999999998</c:v>
                </c:pt>
                <c:pt idx="1001" formatCode="0.0">
                  <c:v>2198.7689999999998</c:v>
                </c:pt>
                <c:pt idx="1002" formatCode="0.0">
                  <c:v>2209.7489999999998</c:v>
                </c:pt>
                <c:pt idx="1003" formatCode="0.0">
                  <c:v>2209.7489999999998</c:v>
                </c:pt>
                <c:pt idx="1004" formatCode="0.0">
                  <c:v>2209.7489999999998</c:v>
                </c:pt>
                <c:pt idx="1005" formatCode="0.0">
                  <c:v>2209.7489999999998</c:v>
                </c:pt>
                <c:pt idx="1006" formatCode="0.0">
                  <c:v>2209.7489999999998</c:v>
                </c:pt>
                <c:pt idx="1007" formatCode="0.0">
                  <c:v>2209.7489999999998</c:v>
                </c:pt>
                <c:pt idx="1008" formatCode="0.0">
                  <c:v>2209.7489999999998</c:v>
                </c:pt>
                <c:pt idx="1009" formatCode="0.0">
                  <c:v>2209.7489999999998</c:v>
                </c:pt>
                <c:pt idx="1010" formatCode="0.0">
                  <c:v>2209.7489999999998</c:v>
                </c:pt>
                <c:pt idx="1011" formatCode="0.0">
                  <c:v>2209.7489999999998</c:v>
                </c:pt>
                <c:pt idx="1012" formatCode="0.0">
                  <c:v>2209.7489999999998</c:v>
                </c:pt>
                <c:pt idx="1013" formatCode="0.0">
                  <c:v>2209.7489999999998</c:v>
                </c:pt>
                <c:pt idx="1014" formatCode="0.0">
                  <c:v>2209.7489999999998</c:v>
                </c:pt>
                <c:pt idx="1015" formatCode="0.0">
                  <c:v>2209.7489999999998</c:v>
                </c:pt>
                <c:pt idx="1016" formatCode="0.0">
                  <c:v>2209.7489999999998</c:v>
                </c:pt>
                <c:pt idx="1017" formatCode="0.0">
                  <c:v>2209.7489999999998</c:v>
                </c:pt>
                <c:pt idx="1018" formatCode="0.0">
                  <c:v>2209.7489999999998</c:v>
                </c:pt>
                <c:pt idx="1019" formatCode="0.0">
                  <c:v>2209.7489999999998</c:v>
                </c:pt>
                <c:pt idx="1020" formatCode="0.0">
                  <c:v>2209.7489999999998</c:v>
                </c:pt>
                <c:pt idx="1021" formatCode="0.0">
                  <c:v>2209.7489999999998</c:v>
                </c:pt>
                <c:pt idx="1022" formatCode="0.0">
                  <c:v>2209.7489999999998</c:v>
                </c:pt>
                <c:pt idx="1023" formatCode="0.0">
                  <c:v>2209.7489999999998</c:v>
                </c:pt>
                <c:pt idx="1024" formatCode="0.0">
                  <c:v>2209.7489999999998</c:v>
                </c:pt>
                <c:pt idx="1025" formatCode="0.0">
                  <c:v>2209.7489999999998</c:v>
                </c:pt>
                <c:pt idx="1026" formatCode="0.0">
                  <c:v>2209.7489999999998</c:v>
                </c:pt>
                <c:pt idx="1027" formatCode="0.0">
                  <c:v>2209.7489999999998</c:v>
                </c:pt>
                <c:pt idx="1028" formatCode="0.0">
                  <c:v>2209.7489999999998</c:v>
                </c:pt>
                <c:pt idx="1029" formatCode="0.0">
                  <c:v>2209.7489999999998</c:v>
                </c:pt>
                <c:pt idx="1030" formatCode="0.0">
                  <c:v>2209.7489999999998</c:v>
                </c:pt>
                <c:pt idx="1031" formatCode="0.0">
                  <c:v>2209.7489999999998</c:v>
                </c:pt>
                <c:pt idx="1032" formatCode="0.0">
                  <c:v>2209.7489999999998</c:v>
                </c:pt>
                <c:pt idx="1033" formatCode="0.0">
                  <c:v>2209.7489999999998</c:v>
                </c:pt>
                <c:pt idx="1034" formatCode="0.0">
                  <c:v>2209.7489999999998</c:v>
                </c:pt>
                <c:pt idx="1035" formatCode="0.0">
                  <c:v>2209.7489999999998</c:v>
                </c:pt>
                <c:pt idx="1036" formatCode="0.0">
                  <c:v>2209.7489999999998</c:v>
                </c:pt>
                <c:pt idx="1037" formatCode="0.0">
                  <c:v>2209.7489999999998</c:v>
                </c:pt>
                <c:pt idx="1038" formatCode="0.0">
                  <c:v>2209.7489999999998</c:v>
                </c:pt>
                <c:pt idx="1039" formatCode="0.0">
                  <c:v>2209.7489999999998</c:v>
                </c:pt>
                <c:pt idx="1040" formatCode="0.0">
                  <c:v>2209.7489999999998</c:v>
                </c:pt>
                <c:pt idx="1041" formatCode="0.0">
                  <c:v>2209.7489999999998</c:v>
                </c:pt>
                <c:pt idx="1042" formatCode="0.0">
                  <c:v>2209.7489999999998</c:v>
                </c:pt>
                <c:pt idx="1043" formatCode="0.0">
                  <c:v>2209.7489999999998</c:v>
                </c:pt>
                <c:pt idx="1044" formatCode="0.0">
                  <c:v>2209.7489999999998</c:v>
                </c:pt>
                <c:pt idx="1045" formatCode="0.0">
                  <c:v>2232.0430000000001</c:v>
                </c:pt>
                <c:pt idx="1046" formatCode="0.0">
                  <c:v>2209.7489999999998</c:v>
                </c:pt>
                <c:pt idx="1047" formatCode="0.0">
                  <c:v>2220.84</c:v>
                </c:pt>
                <c:pt idx="1048" formatCode="0.0">
                  <c:v>2209.7489999999998</c:v>
                </c:pt>
                <c:pt idx="1049" formatCode="0.0">
                  <c:v>2220.84</c:v>
                </c:pt>
                <c:pt idx="1050" formatCode="0.0">
                  <c:v>2220.84</c:v>
                </c:pt>
                <c:pt idx="1051" formatCode="0.0">
                  <c:v>2220.84</c:v>
                </c:pt>
                <c:pt idx="1052" formatCode="0.0">
                  <c:v>2220.84</c:v>
                </c:pt>
                <c:pt idx="1053" formatCode="0.0">
                  <c:v>2220.84</c:v>
                </c:pt>
                <c:pt idx="1054" formatCode="0.0">
                  <c:v>2220.84</c:v>
                </c:pt>
                <c:pt idx="1055" formatCode="0.0">
                  <c:v>2220.84</c:v>
                </c:pt>
                <c:pt idx="1056" formatCode="0.0">
                  <c:v>2220.84</c:v>
                </c:pt>
                <c:pt idx="1057" formatCode="0.0">
                  <c:v>2220.84</c:v>
                </c:pt>
                <c:pt idx="1058" formatCode="0.0">
                  <c:v>2220.84</c:v>
                </c:pt>
                <c:pt idx="1059" formatCode="0.0">
                  <c:v>2220.84</c:v>
                </c:pt>
                <c:pt idx="1060" formatCode="0.0">
                  <c:v>2220.84</c:v>
                </c:pt>
                <c:pt idx="1061" formatCode="0.0">
                  <c:v>2220.84</c:v>
                </c:pt>
                <c:pt idx="1062" formatCode="0.0">
                  <c:v>2220.84</c:v>
                </c:pt>
                <c:pt idx="1063" formatCode="0.0">
                  <c:v>2220.84</c:v>
                </c:pt>
                <c:pt idx="1064" formatCode="0.0">
                  <c:v>2220.84</c:v>
                </c:pt>
                <c:pt idx="1065" formatCode="0.0">
                  <c:v>2220.84</c:v>
                </c:pt>
                <c:pt idx="1066" formatCode="0.0">
                  <c:v>2220.84</c:v>
                </c:pt>
                <c:pt idx="1067" formatCode="0.0">
                  <c:v>2220.84</c:v>
                </c:pt>
                <c:pt idx="1068" formatCode="0.0">
                  <c:v>2220.84</c:v>
                </c:pt>
                <c:pt idx="1069" formatCode="0.0">
                  <c:v>2220.84</c:v>
                </c:pt>
                <c:pt idx="1070" formatCode="0.0">
                  <c:v>2220.84</c:v>
                </c:pt>
                <c:pt idx="1071" formatCode="0.0">
                  <c:v>2220.84</c:v>
                </c:pt>
                <c:pt idx="1072" formatCode="0.0">
                  <c:v>2220.84</c:v>
                </c:pt>
                <c:pt idx="1073" formatCode="0.0">
                  <c:v>2220.84</c:v>
                </c:pt>
                <c:pt idx="1074" formatCode="0.0">
                  <c:v>2220.84</c:v>
                </c:pt>
                <c:pt idx="1075" formatCode="0.0">
                  <c:v>2220.84</c:v>
                </c:pt>
                <c:pt idx="1076" formatCode="0.0">
                  <c:v>2220.84</c:v>
                </c:pt>
                <c:pt idx="1077" formatCode="0.0">
                  <c:v>2220.84</c:v>
                </c:pt>
                <c:pt idx="1078" formatCode="0.0">
                  <c:v>2220.84</c:v>
                </c:pt>
                <c:pt idx="1079" formatCode="0.0">
                  <c:v>2220.84</c:v>
                </c:pt>
                <c:pt idx="1080" formatCode="0.0">
                  <c:v>2220.84</c:v>
                </c:pt>
                <c:pt idx="1081" formatCode="0.0">
                  <c:v>2220.84</c:v>
                </c:pt>
                <c:pt idx="1082" formatCode="0.0">
                  <c:v>2220.84</c:v>
                </c:pt>
                <c:pt idx="1083" formatCode="0.0">
                  <c:v>2220.84</c:v>
                </c:pt>
                <c:pt idx="1084" formatCode="0.0">
                  <c:v>2220.84</c:v>
                </c:pt>
                <c:pt idx="1085" formatCode="0.0">
                  <c:v>2220.84</c:v>
                </c:pt>
                <c:pt idx="1086" formatCode="0.0">
                  <c:v>2220.84</c:v>
                </c:pt>
                <c:pt idx="1087" formatCode="0.0">
                  <c:v>2220.84</c:v>
                </c:pt>
                <c:pt idx="1088" formatCode="0.0">
                  <c:v>2220.84</c:v>
                </c:pt>
                <c:pt idx="1089" formatCode="0.0">
                  <c:v>2220.84</c:v>
                </c:pt>
                <c:pt idx="1090" formatCode="0.0">
                  <c:v>2220.84</c:v>
                </c:pt>
                <c:pt idx="1091" formatCode="0.0">
                  <c:v>2232.0430000000001</c:v>
                </c:pt>
                <c:pt idx="1092" formatCode="0.0">
                  <c:v>2232.0430000000001</c:v>
                </c:pt>
                <c:pt idx="1093" formatCode="0.0">
                  <c:v>2220.84</c:v>
                </c:pt>
                <c:pt idx="1094" formatCode="0.0">
                  <c:v>2232.0430000000001</c:v>
                </c:pt>
                <c:pt idx="1095" formatCode="0.0">
                  <c:v>2220.84</c:v>
                </c:pt>
                <c:pt idx="1096" formatCode="0.0">
                  <c:v>2232.0430000000001</c:v>
                </c:pt>
                <c:pt idx="1097" formatCode="0.0">
                  <c:v>2220.84</c:v>
                </c:pt>
                <c:pt idx="1098" formatCode="0.0">
                  <c:v>2220.84</c:v>
                </c:pt>
                <c:pt idx="1099" formatCode="0.0">
                  <c:v>2232.0430000000001</c:v>
                </c:pt>
                <c:pt idx="1100" formatCode="0.0">
                  <c:v>2232.0430000000001</c:v>
                </c:pt>
                <c:pt idx="1101" formatCode="0.0">
                  <c:v>2220.84</c:v>
                </c:pt>
                <c:pt idx="1102" formatCode="0.0">
                  <c:v>2232.0430000000001</c:v>
                </c:pt>
                <c:pt idx="1103" formatCode="0.0">
                  <c:v>2232.0430000000001</c:v>
                </c:pt>
                <c:pt idx="1104" formatCode="0.0">
                  <c:v>2232.0430000000001</c:v>
                </c:pt>
                <c:pt idx="1105" formatCode="0.0">
                  <c:v>2232.0430000000001</c:v>
                </c:pt>
                <c:pt idx="1106" formatCode="0.0">
                  <c:v>2232.0430000000001</c:v>
                </c:pt>
                <c:pt idx="1107" formatCode="0.0">
                  <c:v>2232.0430000000001</c:v>
                </c:pt>
                <c:pt idx="1108" formatCode="0.0">
                  <c:v>2232.0430000000001</c:v>
                </c:pt>
                <c:pt idx="1109" formatCode="0.0">
                  <c:v>2232.0430000000001</c:v>
                </c:pt>
                <c:pt idx="1110" formatCode="0.0">
                  <c:v>2232.0430000000001</c:v>
                </c:pt>
                <c:pt idx="1111" formatCode="0.0">
                  <c:v>2232.0430000000001</c:v>
                </c:pt>
                <c:pt idx="1112" formatCode="0.0">
                  <c:v>2232.0430000000001</c:v>
                </c:pt>
                <c:pt idx="1113" formatCode="0.0">
                  <c:v>2232.0430000000001</c:v>
                </c:pt>
                <c:pt idx="1114" formatCode="0.0">
                  <c:v>2232.0430000000001</c:v>
                </c:pt>
                <c:pt idx="1115" formatCode="0.0">
                  <c:v>2232.0430000000001</c:v>
                </c:pt>
                <c:pt idx="1116" formatCode="0.0">
                  <c:v>2232.0430000000001</c:v>
                </c:pt>
                <c:pt idx="1117" formatCode="0.0">
                  <c:v>2232.0430000000001</c:v>
                </c:pt>
                <c:pt idx="1118" formatCode="0.0">
                  <c:v>2232.0430000000001</c:v>
                </c:pt>
                <c:pt idx="1119" formatCode="0.0">
                  <c:v>2232.0430000000001</c:v>
                </c:pt>
                <c:pt idx="1120" formatCode="0.0">
                  <c:v>2232.0430000000001</c:v>
                </c:pt>
                <c:pt idx="1121" formatCode="0.0">
                  <c:v>2232.0430000000001</c:v>
                </c:pt>
                <c:pt idx="1122" formatCode="0.0">
                  <c:v>2232.0430000000001</c:v>
                </c:pt>
                <c:pt idx="1123" formatCode="0.0">
                  <c:v>2232.0430000000001</c:v>
                </c:pt>
                <c:pt idx="1124" formatCode="0.0">
                  <c:v>2232.0430000000001</c:v>
                </c:pt>
                <c:pt idx="1125" formatCode="0.0">
                  <c:v>2232.0430000000001</c:v>
                </c:pt>
                <c:pt idx="1126" formatCode="0.0">
                  <c:v>2232.0430000000001</c:v>
                </c:pt>
                <c:pt idx="1127" formatCode="0.0">
                  <c:v>2232.0430000000001</c:v>
                </c:pt>
                <c:pt idx="1128" formatCode="0.0">
                  <c:v>2232.0430000000001</c:v>
                </c:pt>
                <c:pt idx="1129" formatCode="0.0">
                  <c:v>2232.0430000000001</c:v>
                </c:pt>
                <c:pt idx="1130" formatCode="0.0">
                  <c:v>2232.0430000000001</c:v>
                </c:pt>
                <c:pt idx="1131" formatCode="0.0">
                  <c:v>2232.0430000000001</c:v>
                </c:pt>
                <c:pt idx="1132" formatCode="0.0">
                  <c:v>2232.0430000000001</c:v>
                </c:pt>
                <c:pt idx="1133" formatCode="0.0">
                  <c:v>2232.0430000000001</c:v>
                </c:pt>
                <c:pt idx="1134" formatCode="0.0">
                  <c:v>2232.0430000000001</c:v>
                </c:pt>
                <c:pt idx="1135" formatCode="0.0">
                  <c:v>2232.0430000000001</c:v>
                </c:pt>
                <c:pt idx="1136" formatCode="0.0">
                  <c:v>2232.0430000000001</c:v>
                </c:pt>
                <c:pt idx="1137" formatCode="0.0">
                  <c:v>2254.7910000000002</c:v>
                </c:pt>
                <c:pt idx="1138" formatCode="0.0">
                  <c:v>2232.0430000000001</c:v>
                </c:pt>
                <c:pt idx="1139" formatCode="0.0">
                  <c:v>2232.0430000000001</c:v>
                </c:pt>
                <c:pt idx="1140" formatCode="0.0">
                  <c:v>2232.0430000000001</c:v>
                </c:pt>
                <c:pt idx="1141" formatCode="0.0">
                  <c:v>2232.0430000000001</c:v>
                </c:pt>
                <c:pt idx="1142" formatCode="0.0">
                  <c:v>2243.36</c:v>
                </c:pt>
                <c:pt idx="1143" formatCode="0.0">
                  <c:v>2232.0430000000001</c:v>
                </c:pt>
                <c:pt idx="1144" formatCode="0.0">
                  <c:v>2243.36</c:v>
                </c:pt>
                <c:pt idx="1145" formatCode="0.0">
                  <c:v>2243.36</c:v>
                </c:pt>
                <c:pt idx="1146" formatCode="0.0">
                  <c:v>2232.0430000000001</c:v>
                </c:pt>
                <c:pt idx="1147" formatCode="0.0">
                  <c:v>2243.36</c:v>
                </c:pt>
                <c:pt idx="1148" formatCode="0.0">
                  <c:v>2243.36</c:v>
                </c:pt>
                <c:pt idx="1149" formatCode="0.0">
                  <c:v>2243.36</c:v>
                </c:pt>
                <c:pt idx="1150" formatCode="0.0">
                  <c:v>2243.36</c:v>
                </c:pt>
                <c:pt idx="1151" formatCode="0.0">
                  <c:v>2243.36</c:v>
                </c:pt>
                <c:pt idx="1152" formatCode="0.0">
                  <c:v>2243.36</c:v>
                </c:pt>
                <c:pt idx="1153" formatCode="0.0">
                  <c:v>2243.36</c:v>
                </c:pt>
                <c:pt idx="1154" formatCode="0.0">
                  <c:v>2243.36</c:v>
                </c:pt>
                <c:pt idx="1155" formatCode="0.0">
                  <c:v>2243.36</c:v>
                </c:pt>
                <c:pt idx="1156" formatCode="0.0">
                  <c:v>2243.36</c:v>
                </c:pt>
                <c:pt idx="1157" formatCode="0.0">
                  <c:v>2243.36</c:v>
                </c:pt>
                <c:pt idx="1158" formatCode="0.0">
                  <c:v>2243.36</c:v>
                </c:pt>
                <c:pt idx="1159" formatCode="0.0">
                  <c:v>2243.36</c:v>
                </c:pt>
                <c:pt idx="1160" formatCode="0.0">
                  <c:v>2243.36</c:v>
                </c:pt>
                <c:pt idx="1161" formatCode="0.0">
                  <c:v>2243.36</c:v>
                </c:pt>
                <c:pt idx="1162" formatCode="0.0">
                  <c:v>2243.36</c:v>
                </c:pt>
                <c:pt idx="1163" formatCode="0.0">
                  <c:v>2243.36</c:v>
                </c:pt>
                <c:pt idx="1164" formatCode="0.0">
                  <c:v>2243.36</c:v>
                </c:pt>
                <c:pt idx="1165" formatCode="0.0">
                  <c:v>2243.36</c:v>
                </c:pt>
                <c:pt idx="1166" formatCode="0.0">
                  <c:v>2243.36</c:v>
                </c:pt>
                <c:pt idx="1167" formatCode="0.0">
                  <c:v>2243.36</c:v>
                </c:pt>
                <c:pt idx="1168" formatCode="0.0">
                  <c:v>2243.36</c:v>
                </c:pt>
                <c:pt idx="1169" formatCode="0.0">
                  <c:v>2243.36</c:v>
                </c:pt>
                <c:pt idx="1170" formatCode="0.0">
                  <c:v>2243.36</c:v>
                </c:pt>
                <c:pt idx="1171" formatCode="0.0">
                  <c:v>2243.36</c:v>
                </c:pt>
                <c:pt idx="1172" formatCode="0.0">
                  <c:v>2243.36</c:v>
                </c:pt>
                <c:pt idx="1173" formatCode="0.0">
                  <c:v>2243.36</c:v>
                </c:pt>
                <c:pt idx="1174" formatCode="0.0">
                  <c:v>2243.36</c:v>
                </c:pt>
                <c:pt idx="1175" formatCode="0.0">
                  <c:v>2243.36</c:v>
                </c:pt>
                <c:pt idx="1176" formatCode="0.0">
                  <c:v>2243.36</c:v>
                </c:pt>
                <c:pt idx="1177" formatCode="0.0">
                  <c:v>2243.36</c:v>
                </c:pt>
                <c:pt idx="1178" formatCode="0.0">
                  <c:v>2243.36</c:v>
                </c:pt>
                <c:pt idx="1179" formatCode="0.0">
                  <c:v>2254.7910000000002</c:v>
                </c:pt>
                <c:pt idx="1180" formatCode="0.0">
                  <c:v>2254.7910000000002</c:v>
                </c:pt>
                <c:pt idx="1181" formatCode="0.0">
                  <c:v>2243.36</c:v>
                </c:pt>
                <c:pt idx="1182" formatCode="0.0">
                  <c:v>2254.7910000000002</c:v>
                </c:pt>
                <c:pt idx="1183" formatCode="0.0">
                  <c:v>2254.7910000000002</c:v>
                </c:pt>
                <c:pt idx="1184" formatCode="0.0">
                  <c:v>2254.7910000000002</c:v>
                </c:pt>
                <c:pt idx="1185" formatCode="0.0">
                  <c:v>2254.7910000000002</c:v>
                </c:pt>
                <c:pt idx="1186" formatCode="0.0">
                  <c:v>2254.7910000000002</c:v>
                </c:pt>
                <c:pt idx="1187" formatCode="0.0">
                  <c:v>2243.36</c:v>
                </c:pt>
                <c:pt idx="1188" formatCode="0.0">
                  <c:v>2254.7910000000002</c:v>
                </c:pt>
                <c:pt idx="1189" formatCode="0.0">
                  <c:v>2254.7910000000002</c:v>
                </c:pt>
                <c:pt idx="1190" formatCode="0.0">
                  <c:v>2254.7910000000002</c:v>
                </c:pt>
                <c:pt idx="1191" formatCode="0.0">
                  <c:v>2254.7910000000002</c:v>
                </c:pt>
                <c:pt idx="1192" formatCode="0.0">
                  <c:v>2254.7910000000002</c:v>
                </c:pt>
                <c:pt idx="1193" formatCode="0.0">
                  <c:v>2254.7910000000002</c:v>
                </c:pt>
                <c:pt idx="1194" formatCode="0.0">
                  <c:v>2254.7910000000002</c:v>
                </c:pt>
                <c:pt idx="1195" formatCode="0.0">
                  <c:v>2254.7910000000002</c:v>
                </c:pt>
                <c:pt idx="1196" formatCode="0.0">
                  <c:v>2254.7910000000002</c:v>
                </c:pt>
                <c:pt idx="1197" formatCode="0.0">
                  <c:v>2254.7910000000002</c:v>
                </c:pt>
                <c:pt idx="1198" formatCode="0.0">
                  <c:v>2254.7910000000002</c:v>
                </c:pt>
                <c:pt idx="1199" formatCode="0.0">
                  <c:v>2254.7910000000002</c:v>
                </c:pt>
                <c:pt idx="1200" formatCode="0.0">
                  <c:v>2254.7910000000002</c:v>
                </c:pt>
                <c:pt idx="1201" formatCode="0.0">
                  <c:v>2254.7910000000002</c:v>
                </c:pt>
                <c:pt idx="1202" formatCode="0.0">
                  <c:v>2254.7910000000002</c:v>
                </c:pt>
                <c:pt idx="1203" formatCode="0.0">
                  <c:v>2254.7910000000002</c:v>
                </c:pt>
                <c:pt idx="1204" formatCode="0.0">
                  <c:v>2254.7910000000002</c:v>
                </c:pt>
                <c:pt idx="1205" formatCode="0.0">
                  <c:v>2254.7910000000002</c:v>
                </c:pt>
                <c:pt idx="1206" formatCode="0.0">
                  <c:v>2254.7910000000002</c:v>
                </c:pt>
                <c:pt idx="1207" formatCode="0.0">
                  <c:v>2254.7910000000002</c:v>
                </c:pt>
                <c:pt idx="1208" formatCode="0.0">
                  <c:v>2254.7910000000002</c:v>
                </c:pt>
                <c:pt idx="1209" formatCode="0.0">
                  <c:v>2254.7910000000002</c:v>
                </c:pt>
                <c:pt idx="1210" formatCode="0.0">
                  <c:v>2254.7910000000002</c:v>
                </c:pt>
                <c:pt idx="1211" formatCode="0.0">
                  <c:v>2254.7910000000002</c:v>
                </c:pt>
                <c:pt idx="1212" formatCode="0.0">
                  <c:v>2254.7910000000002</c:v>
                </c:pt>
                <c:pt idx="1213" formatCode="0.0">
                  <c:v>2254.7910000000002</c:v>
                </c:pt>
                <c:pt idx="1214" formatCode="0.0">
                  <c:v>2254.7910000000002</c:v>
                </c:pt>
                <c:pt idx="1215" formatCode="0.0">
                  <c:v>2254.7910000000002</c:v>
                </c:pt>
                <c:pt idx="1216" formatCode="0.0">
                  <c:v>2254.7910000000002</c:v>
                </c:pt>
                <c:pt idx="1217" formatCode="0.0">
                  <c:v>2254.7910000000002</c:v>
                </c:pt>
                <c:pt idx="1218" formatCode="0.0">
                  <c:v>2278.0079999999998</c:v>
                </c:pt>
                <c:pt idx="1219" formatCode="0.0">
                  <c:v>2254.7910000000002</c:v>
                </c:pt>
                <c:pt idx="1220" formatCode="0.0">
                  <c:v>2254.7910000000002</c:v>
                </c:pt>
                <c:pt idx="1221" formatCode="0.0">
                  <c:v>2254.7910000000002</c:v>
                </c:pt>
                <c:pt idx="1222" formatCode="0.0">
                  <c:v>2254.7910000000002</c:v>
                </c:pt>
                <c:pt idx="1223" formatCode="0.0">
                  <c:v>2254.7910000000002</c:v>
                </c:pt>
                <c:pt idx="1224" formatCode="0.0">
                  <c:v>2254.7910000000002</c:v>
                </c:pt>
                <c:pt idx="1225" formatCode="0.0">
                  <c:v>2266.34</c:v>
                </c:pt>
                <c:pt idx="1226" formatCode="0.0">
                  <c:v>2266.34</c:v>
                </c:pt>
                <c:pt idx="1227" formatCode="0.0">
                  <c:v>2254.7910000000002</c:v>
                </c:pt>
                <c:pt idx="1228" formatCode="0.0">
                  <c:v>2266.34</c:v>
                </c:pt>
                <c:pt idx="1229" formatCode="0.0">
                  <c:v>2266.34</c:v>
                </c:pt>
                <c:pt idx="1230" formatCode="0.0">
                  <c:v>2254.7910000000002</c:v>
                </c:pt>
                <c:pt idx="1231" formatCode="0.0">
                  <c:v>2266.34</c:v>
                </c:pt>
                <c:pt idx="1232" formatCode="0.0">
                  <c:v>2254.7910000000002</c:v>
                </c:pt>
                <c:pt idx="1233" formatCode="0.0">
                  <c:v>2254.7910000000002</c:v>
                </c:pt>
                <c:pt idx="1234" formatCode="0.0">
                  <c:v>2266.34</c:v>
                </c:pt>
                <c:pt idx="1235" formatCode="0.0">
                  <c:v>2266.34</c:v>
                </c:pt>
                <c:pt idx="1236" formatCode="0.0">
                  <c:v>2254.7910000000002</c:v>
                </c:pt>
                <c:pt idx="1237" formatCode="0.0">
                  <c:v>2266.34</c:v>
                </c:pt>
                <c:pt idx="1238" formatCode="0.0">
                  <c:v>2254.7910000000002</c:v>
                </c:pt>
                <c:pt idx="1239" formatCode="0.0">
                  <c:v>2266.34</c:v>
                </c:pt>
                <c:pt idx="1240" formatCode="0.0">
                  <c:v>2266.34</c:v>
                </c:pt>
                <c:pt idx="1241" formatCode="0.0">
                  <c:v>2266.34</c:v>
                </c:pt>
                <c:pt idx="1242" formatCode="0.0">
                  <c:v>2266.34</c:v>
                </c:pt>
                <c:pt idx="1243" formatCode="0.0">
                  <c:v>2266.34</c:v>
                </c:pt>
                <c:pt idx="1244" formatCode="0.0">
                  <c:v>2266.34</c:v>
                </c:pt>
                <c:pt idx="1245" formatCode="0.0">
                  <c:v>2266.34</c:v>
                </c:pt>
                <c:pt idx="1246" formatCode="0.0">
                  <c:v>2266.34</c:v>
                </c:pt>
                <c:pt idx="1247" formatCode="0.0">
                  <c:v>2266.34</c:v>
                </c:pt>
                <c:pt idx="1248" formatCode="0.0">
                  <c:v>2266.34</c:v>
                </c:pt>
                <c:pt idx="1249" formatCode="0.0">
                  <c:v>2266.34</c:v>
                </c:pt>
                <c:pt idx="1250" formatCode="0.0">
                  <c:v>2266.34</c:v>
                </c:pt>
                <c:pt idx="1251" formatCode="0.0">
                  <c:v>2266.34</c:v>
                </c:pt>
                <c:pt idx="1252" formatCode="0.0">
                  <c:v>2266.34</c:v>
                </c:pt>
                <c:pt idx="1253" formatCode="0.0">
                  <c:v>2266.34</c:v>
                </c:pt>
                <c:pt idx="1254" formatCode="0.0">
                  <c:v>2266.34</c:v>
                </c:pt>
                <c:pt idx="1255" formatCode="0.0">
                  <c:v>2266.34</c:v>
                </c:pt>
                <c:pt idx="1256" formatCode="0.0">
                  <c:v>2266.34</c:v>
                </c:pt>
                <c:pt idx="1257" formatCode="0.0">
                  <c:v>2266.34</c:v>
                </c:pt>
                <c:pt idx="1258" formatCode="0.0">
                  <c:v>2266.34</c:v>
                </c:pt>
                <c:pt idx="1259" formatCode="0.0">
                  <c:v>2266.34</c:v>
                </c:pt>
                <c:pt idx="1260" formatCode="0.0">
                  <c:v>2266.34</c:v>
                </c:pt>
                <c:pt idx="1261" formatCode="0.0">
                  <c:v>2266.34</c:v>
                </c:pt>
                <c:pt idx="1262" formatCode="0.0">
                  <c:v>2266.34</c:v>
                </c:pt>
                <c:pt idx="1263" formatCode="0.0">
                  <c:v>2266.34</c:v>
                </c:pt>
                <c:pt idx="1264" formatCode="0.0">
                  <c:v>2266.34</c:v>
                </c:pt>
                <c:pt idx="1265" formatCode="0.0">
                  <c:v>2266.34</c:v>
                </c:pt>
                <c:pt idx="1266" formatCode="0.0">
                  <c:v>2266.34</c:v>
                </c:pt>
                <c:pt idx="1267" formatCode="0.0">
                  <c:v>2266.34</c:v>
                </c:pt>
                <c:pt idx="1268" formatCode="0.0">
                  <c:v>2266.34</c:v>
                </c:pt>
                <c:pt idx="1269" formatCode="0.0">
                  <c:v>2266.34</c:v>
                </c:pt>
                <c:pt idx="1270" formatCode="0.0">
                  <c:v>2266.34</c:v>
                </c:pt>
                <c:pt idx="1271" formatCode="0.0">
                  <c:v>2266.34</c:v>
                </c:pt>
                <c:pt idx="1272" formatCode="0.0">
                  <c:v>2278.0079999999998</c:v>
                </c:pt>
                <c:pt idx="1273" formatCode="0.0">
                  <c:v>2266.34</c:v>
                </c:pt>
                <c:pt idx="1274" formatCode="0.0">
                  <c:v>2266.34</c:v>
                </c:pt>
                <c:pt idx="1275" formatCode="0.0">
                  <c:v>2266.34</c:v>
                </c:pt>
                <c:pt idx="1276" formatCode="0.0">
                  <c:v>2266.34</c:v>
                </c:pt>
                <c:pt idx="1277" formatCode="0.0">
                  <c:v>2266.34</c:v>
                </c:pt>
                <c:pt idx="1278" formatCode="0.0">
                  <c:v>2278.0079999999998</c:v>
                </c:pt>
                <c:pt idx="1279" formatCode="0.0">
                  <c:v>2278.0079999999998</c:v>
                </c:pt>
                <c:pt idx="1280" formatCode="0.0">
                  <c:v>2266.34</c:v>
                </c:pt>
                <c:pt idx="1281" formatCode="0.0">
                  <c:v>2278.0079999999998</c:v>
                </c:pt>
                <c:pt idx="1282" formatCode="0.0">
                  <c:v>2266.34</c:v>
                </c:pt>
                <c:pt idx="1283" formatCode="0.0">
                  <c:v>2266.34</c:v>
                </c:pt>
                <c:pt idx="1284" formatCode="0.0">
                  <c:v>2266.34</c:v>
                </c:pt>
                <c:pt idx="1285" formatCode="0.0">
                  <c:v>2278.0079999999998</c:v>
                </c:pt>
                <c:pt idx="1286" formatCode="0.0">
                  <c:v>2278.0079999999998</c:v>
                </c:pt>
                <c:pt idx="1287" formatCode="0.0">
                  <c:v>2278.0079999999998</c:v>
                </c:pt>
                <c:pt idx="1288" formatCode="0.0">
                  <c:v>2278.0079999999998</c:v>
                </c:pt>
                <c:pt idx="1289" formatCode="0.0">
                  <c:v>2278.0079999999998</c:v>
                </c:pt>
                <c:pt idx="1290" formatCode="0.0">
                  <c:v>2278.0079999999998</c:v>
                </c:pt>
                <c:pt idx="1291" formatCode="0.0">
                  <c:v>2278.0079999999998</c:v>
                </c:pt>
                <c:pt idx="1292" formatCode="0.0">
                  <c:v>2266.34</c:v>
                </c:pt>
                <c:pt idx="1293" formatCode="0.0">
                  <c:v>2278.0079999999998</c:v>
                </c:pt>
                <c:pt idx="1294" formatCode="0.0">
                  <c:v>2278.0079999999998</c:v>
                </c:pt>
                <c:pt idx="1295" formatCode="0.0">
                  <c:v>2278.0079999999998</c:v>
                </c:pt>
                <c:pt idx="1296" formatCode="0.0">
                  <c:v>2278.0079999999998</c:v>
                </c:pt>
                <c:pt idx="1297" formatCode="0.0">
                  <c:v>2278.0079999999998</c:v>
                </c:pt>
                <c:pt idx="1298" formatCode="0.0">
                  <c:v>2278.0079999999998</c:v>
                </c:pt>
                <c:pt idx="1299" formatCode="0.0">
                  <c:v>2278.0079999999998</c:v>
                </c:pt>
                <c:pt idx="1300" formatCode="0.0">
                  <c:v>2278.0079999999998</c:v>
                </c:pt>
                <c:pt idx="1301" formatCode="0.0">
                  <c:v>2278.0079999999998</c:v>
                </c:pt>
                <c:pt idx="1302" formatCode="0.0">
                  <c:v>2278.0079999999998</c:v>
                </c:pt>
                <c:pt idx="1303" formatCode="0.0">
                  <c:v>2278.0079999999998</c:v>
                </c:pt>
                <c:pt idx="1304" formatCode="0.0">
                  <c:v>2278.0079999999998</c:v>
                </c:pt>
                <c:pt idx="1305" formatCode="0.0">
                  <c:v>2278.0079999999998</c:v>
                </c:pt>
                <c:pt idx="1306" formatCode="0.0">
                  <c:v>2278.0079999999998</c:v>
                </c:pt>
                <c:pt idx="1307" formatCode="0.0">
                  <c:v>2278.0079999999998</c:v>
                </c:pt>
                <c:pt idx="1308" formatCode="0.0">
                  <c:v>2278.0079999999998</c:v>
                </c:pt>
                <c:pt idx="1309" formatCode="0.0">
                  <c:v>2278.0079999999998</c:v>
                </c:pt>
                <c:pt idx="1310" formatCode="0.0">
                  <c:v>2278.0079999999998</c:v>
                </c:pt>
                <c:pt idx="1311" formatCode="0.0">
                  <c:v>2278.0079999999998</c:v>
                </c:pt>
                <c:pt idx="1312" formatCode="0.0">
                  <c:v>2278.0079999999998</c:v>
                </c:pt>
                <c:pt idx="1313" formatCode="0.0">
                  <c:v>2278.0079999999998</c:v>
                </c:pt>
                <c:pt idx="1314" formatCode="0.0">
                  <c:v>2278.0079999999998</c:v>
                </c:pt>
                <c:pt idx="1315" formatCode="0.0">
                  <c:v>2278.0079999999998</c:v>
                </c:pt>
                <c:pt idx="1316" formatCode="0.0">
                  <c:v>2278.0079999999998</c:v>
                </c:pt>
                <c:pt idx="1317" formatCode="0.0">
                  <c:v>2278.0079999999998</c:v>
                </c:pt>
                <c:pt idx="1318" formatCode="0.0">
                  <c:v>2278.0079999999998</c:v>
                </c:pt>
                <c:pt idx="1319" formatCode="0.0">
                  <c:v>2278.0079999999998</c:v>
                </c:pt>
                <c:pt idx="1320" formatCode="0.0">
                  <c:v>2278.0079999999998</c:v>
                </c:pt>
                <c:pt idx="1321" formatCode="0.0">
                  <c:v>2278.0079999999998</c:v>
                </c:pt>
                <c:pt idx="1322" formatCode="0.0">
                  <c:v>2278.0079999999998</c:v>
                </c:pt>
                <c:pt idx="1323" formatCode="0.0">
                  <c:v>2278.0079999999998</c:v>
                </c:pt>
                <c:pt idx="1324" formatCode="0.0">
                  <c:v>2278.0079999999998</c:v>
                </c:pt>
                <c:pt idx="1325" formatCode="0.0">
                  <c:v>2278.0079999999998</c:v>
                </c:pt>
                <c:pt idx="1326" formatCode="0.0">
                  <c:v>2278.0079999999998</c:v>
                </c:pt>
                <c:pt idx="1327" formatCode="0.0">
                  <c:v>2278.0079999999998</c:v>
                </c:pt>
                <c:pt idx="1328" formatCode="0.0">
                  <c:v>2278.0079999999998</c:v>
                </c:pt>
                <c:pt idx="1329" formatCode="0.0">
                  <c:v>2278.0079999999998</c:v>
                </c:pt>
                <c:pt idx="1330" formatCode="0.0">
                  <c:v>2278.0079999999998</c:v>
                </c:pt>
                <c:pt idx="1331" formatCode="0.0">
                  <c:v>2278.0079999999998</c:v>
                </c:pt>
                <c:pt idx="1332" formatCode="0.0">
                  <c:v>2289.797</c:v>
                </c:pt>
                <c:pt idx="1333" formatCode="0.0">
                  <c:v>2289.797</c:v>
                </c:pt>
                <c:pt idx="1334" formatCode="0.0">
                  <c:v>2278.0079999999998</c:v>
                </c:pt>
                <c:pt idx="1335" formatCode="0.0">
                  <c:v>2278.0079999999998</c:v>
                </c:pt>
                <c:pt idx="1336" formatCode="0.0">
                  <c:v>2289.797</c:v>
                </c:pt>
                <c:pt idx="1337" formatCode="0.0">
                  <c:v>2289.797</c:v>
                </c:pt>
                <c:pt idx="1338" formatCode="0.0">
                  <c:v>2289.797</c:v>
                </c:pt>
                <c:pt idx="1339" formatCode="0.0">
                  <c:v>2289.797</c:v>
                </c:pt>
                <c:pt idx="1340" formatCode="0.0">
                  <c:v>2278.0079999999998</c:v>
                </c:pt>
                <c:pt idx="1341" formatCode="0.0">
                  <c:v>2289.797</c:v>
                </c:pt>
                <c:pt idx="1342" formatCode="0.0">
                  <c:v>2289.797</c:v>
                </c:pt>
                <c:pt idx="1343" formatCode="0.0">
                  <c:v>2278.0079999999998</c:v>
                </c:pt>
                <c:pt idx="1344" formatCode="0.0">
                  <c:v>2289.797</c:v>
                </c:pt>
                <c:pt idx="1345" formatCode="0.0">
                  <c:v>2289.797</c:v>
                </c:pt>
                <c:pt idx="1346" formatCode="0.0">
                  <c:v>2289.797</c:v>
                </c:pt>
                <c:pt idx="1347" formatCode="0.0">
                  <c:v>2289.797</c:v>
                </c:pt>
                <c:pt idx="1348" formatCode="0.0">
                  <c:v>2289.797</c:v>
                </c:pt>
                <c:pt idx="1349" formatCode="0.0">
                  <c:v>2289.797</c:v>
                </c:pt>
                <c:pt idx="1350" formatCode="0.0">
                  <c:v>2289.797</c:v>
                </c:pt>
                <c:pt idx="1351" formatCode="0.0">
                  <c:v>2289.797</c:v>
                </c:pt>
                <c:pt idx="1352" formatCode="0.0">
                  <c:v>2289.797</c:v>
                </c:pt>
                <c:pt idx="1353" formatCode="0.0">
                  <c:v>2289.797</c:v>
                </c:pt>
                <c:pt idx="1354" formatCode="0.0">
                  <c:v>2289.797</c:v>
                </c:pt>
                <c:pt idx="1355" formatCode="0.0">
                  <c:v>2289.797</c:v>
                </c:pt>
                <c:pt idx="1356" formatCode="0.0">
                  <c:v>2289.797</c:v>
                </c:pt>
                <c:pt idx="1357" formatCode="0.0">
                  <c:v>2289.797</c:v>
                </c:pt>
                <c:pt idx="1358" formatCode="0.0">
                  <c:v>2289.797</c:v>
                </c:pt>
                <c:pt idx="1359" formatCode="0.0">
                  <c:v>2289.797</c:v>
                </c:pt>
                <c:pt idx="1360" formatCode="0.0">
                  <c:v>2289.797</c:v>
                </c:pt>
                <c:pt idx="1361" formatCode="0.0">
                  <c:v>2289.797</c:v>
                </c:pt>
                <c:pt idx="1362" formatCode="0.0">
                  <c:v>2289.797</c:v>
                </c:pt>
                <c:pt idx="1363" formatCode="0.0">
                  <c:v>2289.797</c:v>
                </c:pt>
                <c:pt idx="1364" formatCode="0.0">
                  <c:v>2289.797</c:v>
                </c:pt>
                <c:pt idx="1365" formatCode="0.0">
                  <c:v>2289.797</c:v>
                </c:pt>
                <c:pt idx="1366" formatCode="0.0">
                  <c:v>2289.797</c:v>
                </c:pt>
                <c:pt idx="1367" formatCode="0.0">
                  <c:v>2289.797</c:v>
                </c:pt>
                <c:pt idx="1368" formatCode="0.0">
                  <c:v>2289.797</c:v>
                </c:pt>
                <c:pt idx="1369" formatCode="0.0">
                  <c:v>2289.797</c:v>
                </c:pt>
                <c:pt idx="1370" formatCode="0.0">
                  <c:v>2289.797</c:v>
                </c:pt>
                <c:pt idx="1371" formatCode="0.0">
                  <c:v>2289.797</c:v>
                </c:pt>
                <c:pt idx="1372" formatCode="0.0">
                  <c:v>2289.797</c:v>
                </c:pt>
                <c:pt idx="1373" formatCode="0.0">
                  <c:v>2289.797</c:v>
                </c:pt>
                <c:pt idx="1374" formatCode="0.0">
                  <c:v>2289.797</c:v>
                </c:pt>
                <c:pt idx="1375" formatCode="0.0">
                  <c:v>2289.797</c:v>
                </c:pt>
                <c:pt idx="1376" formatCode="0.0">
                  <c:v>2289.797</c:v>
                </c:pt>
                <c:pt idx="1377" formatCode="0.0">
                  <c:v>2289.797</c:v>
                </c:pt>
                <c:pt idx="1378" formatCode="0.0">
                  <c:v>2289.797</c:v>
                </c:pt>
                <c:pt idx="1379" formatCode="0.0">
                  <c:v>2289.797</c:v>
                </c:pt>
                <c:pt idx="1380" formatCode="0.0">
                  <c:v>2289.797</c:v>
                </c:pt>
                <c:pt idx="1381" formatCode="0.0">
                  <c:v>2289.797</c:v>
                </c:pt>
                <c:pt idx="1382" formatCode="0.0">
                  <c:v>2289.797</c:v>
                </c:pt>
                <c:pt idx="1383" formatCode="0.0">
                  <c:v>2289.797</c:v>
                </c:pt>
                <c:pt idx="1384" formatCode="0.0">
                  <c:v>2289.797</c:v>
                </c:pt>
                <c:pt idx="1385" formatCode="0.0">
                  <c:v>2289.797</c:v>
                </c:pt>
                <c:pt idx="1386" formatCode="0.0">
                  <c:v>2301.7080000000001</c:v>
                </c:pt>
                <c:pt idx="1387" formatCode="0.0">
                  <c:v>2289.797</c:v>
                </c:pt>
                <c:pt idx="1388" formatCode="0.0">
                  <c:v>2289.797</c:v>
                </c:pt>
                <c:pt idx="1389" formatCode="0.0">
                  <c:v>2301.7080000000001</c:v>
                </c:pt>
                <c:pt idx="1390" formatCode="0.0">
                  <c:v>2301.7080000000001</c:v>
                </c:pt>
                <c:pt idx="1391" formatCode="0.0">
                  <c:v>2289.797</c:v>
                </c:pt>
                <c:pt idx="1392" formatCode="0.0">
                  <c:v>2301.7080000000001</c:v>
                </c:pt>
                <c:pt idx="1393" formatCode="0.0">
                  <c:v>2289.797</c:v>
                </c:pt>
                <c:pt idx="1394" formatCode="0.0">
                  <c:v>2289.797</c:v>
                </c:pt>
                <c:pt idx="1395" formatCode="0.0">
                  <c:v>2289.797</c:v>
                </c:pt>
                <c:pt idx="1396" formatCode="0.0">
                  <c:v>2289.797</c:v>
                </c:pt>
                <c:pt idx="1397" formatCode="0.0">
                  <c:v>2301.7080000000001</c:v>
                </c:pt>
                <c:pt idx="1398" formatCode="0.0">
                  <c:v>2289.797</c:v>
                </c:pt>
                <c:pt idx="1399" formatCode="0.0">
                  <c:v>2301.7080000000001</c:v>
                </c:pt>
                <c:pt idx="1400" formatCode="0.0">
                  <c:v>2301.7080000000001</c:v>
                </c:pt>
                <c:pt idx="1401" formatCode="0.0">
                  <c:v>2301.7080000000001</c:v>
                </c:pt>
                <c:pt idx="1402" formatCode="0.0">
                  <c:v>2301.7080000000001</c:v>
                </c:pt>
                <c:pt idx="1403" formatCode="0.0">
                  <c:v>2289.797</c:v>
                </c:pt>
                <c:pt idx="1404" formatCode="0.0">
                  <c:v>2289.797</c:v>
                </c:pt>
                <c:pt idx="1405" formatCode="0.0">
                  <c:v>2301.7080000000001</c:v>
                </c:pt>
                <c:pt idx="1406" formatCode="0.0">
                  <c:v>2301.7080000000001</c:v>
                </c:pt>
                <c:pt idx="1407" formatCode="0.0">
                  <c:v>2301.7080000000001</c:v>
                </c:pt>
                <c:pt idx="1408" formatCode="0.0">
                  <c:v>2301.7080000000001</c:v>
                </c:pt>
                <c:pt idx="1409" formatCode="0.0">
                  <c:v>2301.7080000000001</c:v>
                </c:pt>
                <c:pt idx="1410" formatCode="0.0">
                  <c:v>2301.7080000000001</c:v>
                </c:pt>
                <c:pt idx="1411" formatCode="0.0">
                  <c:v>2301.7080000000001</c:v>
                </c:pt>
                <c:pt idx="1412" formatCode="0.0">
                  <c:v>2301.7080000000001</c:v>
                </c:pt>
                <c:pt idx="1413" formatCode="0.0">
                  <c:v>2301.7080000000001</c:v>
                </c:pt>
                <c:pt idx="1414" formatCode="0.0">
                  <c:v>2301.7080000000001</c:v>
                </c:pt>
                <c:pt idx="1415" formatCode="0.0">
                  <c:v>2301.7080000000001</c:v>
                </c:pt>
                <c:pt idx="1416" formatCode="0.0">
                  <c:v>2301.7080000000001</c:v>
                </c:pt>
                <c:pt idx="1417" formatCode="0.0">
                  <c:v>2301.7080000000001</c:v>
                </c:pt>
                <c:pt idx="1418" formatCode="0.0">
                  <c:v>2301.7080000000001</c:v>
                </c:pt>
                <c:pt idx="1419" formatCode="0.0">
                  <c:v>2301.7080000000001</c:v>
                </c:pt>
                <c:pt idx="1420" formatCode="0.0">
                  <c:v>2301.7080000000001</c:v>
                </c:pt>
                <c:pt idx="1421" formatCode="0.0">
                  <c:v>2301.7080000000001</c:v>
                </c:pt>
                <c:pt idx="1422" formatCode="0.0">
                  <c:v>2301.7080000000001</c:v>
                </c:pt>
                <c:pt idx="1423" formatCode="0.0">
                  <c:v>2301.7080000000001</c:v>
                </c:pt>
                <c:pt idx="1424" formatCode="0.0">
                  <c:v>2301.7080000000001</c:v>
                </c:pt>
                <c:pt idx="1425" formatCode="0.0">
                  <c:v>2301.7080000000001</c:v>
                </c:pt>
                <c:pt idx="1426" formatCode="0.0">
                  <c:v>2301.7080000000001</c:v>
                </c:pt>
                <c:pt idx="1427" formatCode="0.0">
                  <c:v>2301.7080000000001</c:v>
                </c:pt>
                <c:pt idx="1428" formatCode="0.0">
                  <c:v>2301.7080000000001</c:v>
                </c:pt>
                <c:pt idx="1429" formatCode="0.0">
                  <c:v>2301.7080000000001</c:v>
                </c:pt>
                <c:pt idx="1430" formatCode="0.0">
                  <c:v>2301.7080000000001</c:v>
                </c:pt>
                <c:pt idx="1431" formatCode="0.0">
                  <c:v>2301.7080000000001</c:v>
                </c:pt>
                <c:pt idx="1432" formatCode="0.0">
                  <c:v>2301.7080000000001</c:v>
                </c:pt>
                <c:pt idx="1433" formatCode="0.0">
                  <c:v>2301.7080000000001</c:v>
                </c:pt>
                <c:pt idx="1434" formatCode="0.0">
                  <c:v>2301.7080000000001</c:v>
                </c:pt>
                <c:pt idx="1435" formatCode="0.0">
                  <c:v>2301.7080000000001</c:v>
                </c:pt>
                <c:pt idx="1436" formatCode="0.0">
                  <c:v>2301.7080000000001</c:v>
                </c:pt>
                <c:pt idx="1437" formatCode="0.0">
                  <c:v>2301.7080000000001</c:v>
                </c:pt>
                <c:pt idx="1438" formatCode="0.0">
                  <c:v>2301.7080000000001</c:v>
                </c:pt>
                <c:pt idx="1439" formatCode="0.0">
                  <c:v>2301.7080000000001</c:v>
                </c:pt>
                <c:pt idx="1440" formatCode="0.0">
                  <c:v>2301.7080000000001</c:v>
                </c:pt>
                <c:pt idx="1441" formatCode="0.0">
                  <c:v>2301.7080000000001</c:v>
                </c:pt>
                <c:pt idx="1442" formatCode="0.0">
                  <c:v>2301.7080000000001</c:v>
                </c:pt>
                <c:pt idx="1443" formatCode="0.0">
                  <c:v>2301.7080000000001</c:v>
                </c:pt>
                <c:pt idx="1444" formatCode="0.0">
                  <c:v>2313.7440000000001</c:v>
                </c:pt>
                <c:pt idx="1445" formatCode="0.0">
                  <c:v>2301.7080000000001</c:v>
                </c:pt>
                <c:pt idx="1446" formatCode="0.0">
                  <c:v>2301.7080000000001</c:v>
                </c:pt>
                <c:pt idx="1447" formatCode="0.0">
                  <c:v>2301.7080000000001</c:v>
                </c:pt>
                <c:pt idx="1448" formatCode="0.0">
                  <c:v>2301.7080000000001</c:v>
                </c:pt>
                <c:pt idx="1449" formatCode="0.0">
                  <c:v>2301.7080000000001</c:v>
                </c:pt>
                <c:pt idx="1450" formatCode="0.0">
                  <c:v>2313.7440000000001</c:v>
                </c:pt>
                <c:pt idx="1451" formatCode="0.0">
                  <c:v>2313.7440000000001</c:v>
                </c:pt>
                <c:pt idx="1452" formatCode="0.0">
                  <c:v>2313.7440000000001</c:v>
                </c:pt>
                <c:pt idx="1453" formatCode="0.0">
                  <c:v>2301.7080000000001</c:v>
                </c:pt>
                <c:pt idx="1454" formatCode="0.0">
                  <c:v>2301.7080000000001</c:v>
                </c:pt>
                <c:pt idx="1455" formatCode="0.0">
                  <c:v>2313.7440000000001</c:v>
                </c:pt>
                <c:pt idx="1456" formatCode="0.0">
                  <c:v>2313.7440000000001</c:v>
                </c:pt>
                <c:pt idx="1457" formatCode="0.0">
                  <c:v>2313.7440000000001</c:v>
                </c:pt>
                <c:pt idx="1458" formatCode="0.0">
                  <c:v>2313.7440000000001</c:v>
                </c:pt>
                <c:pt idx="1459" formatCode="0.0">
                  <c:v>2313.7440000000001</c:v>
                </c:pt>
                <c:pt idx="1460" formatCode="0.0">
                  <c:v>2313.7440000000001</c:v>
                </c:pt>
                <c:pt idx="1461" formatCode="0.0">
                  <c:v>2313.7440000000001</c:v>
                </c:pt>
                <c:pt idx="1462" formatCode="0.0">
                  <c:v>2313.7440000000001</c:v>
                </c:pt>
                <c:pt idx="1463" formatCode="0.0">
                  <c:v>2313.7440000000001</c:v>
                </c:pt>
                <c:pt idx="1464" formatCode="0.0">
                  <c:v>2313.7440000000001</c:v>
                </c:pt>
                <c:pt idx="1465" formatCode="0.0">
                  <c:v>2301.7080000000001</c:v>
                </c:pt>
                <c:pt idx="1466" formatCode="0.0">
                  <c:v>2313.7440000000001</c:v>
                </c:pt>
                <c:pt idx="1467" formatCode="0.0">
                  <c:v>2313.7440000000001</c:v>
                </c:pt>
                <c:pt idx="1468" formatCode="0.0">
                  <c:v>2313.7440000000001</c:v>
                </c:pt>
                <c:pt idx="1469" formatCode="0.0">
                  <c:v>2313.7440000000001</c:v>
                </c:pt>
                <c:pt idx="1470" formatCode="0.0">
                  <c:v>2313.7440000000001</c:v>
                </c:pt>
                <c:pt idx="1471" formatCode="0.0">
                  <c:v>2313.7440000000001</c:v>
                </c:pt>
                <c:pt idx="1472" formatCode="0.0">
                  <c:v>2313.7440000000001</c:v>
                </c:pt>
                <c:pt idx="1473" formatCode="0.0">
                  <c:v>2313.7440000000001</c:v>
                </c:pt>
                <c:pt idx="1474" formatCode="0.0">
                  <c:v>2313.7440000000001</c:v>
                </c:pt>
                <c:pt idx="1475" formatCode="0.0">
                  <c:v>2313.7440000000001</c:v>
                </c:pt>
                <c:pt idx="1476" formatCode="0.0">
                  <c:v>2313.7440000000001</c:v>
                </c:pt>
                <c:pt idx="1477" formatCode="0.0">
                  <c:v>2313.7440000000001</c:v>
                </c:pt>
                <c:pt idx="1478" formatCode="0.0">
                  <c:v>2313.7440000000001</c:v>
                </c:pt>
                <c:pt idx="1479" formatCode="0.0">
                  <c:v>2313.7440000000001</c:v>
                </c:pt>
                <c:pt idx="1480" formatCode="0.0">
                  <c:v>2313.7440000000001</c:v>
                </c:pt>
                <c:pt idx="1481" formatCode="0.0">
                  <c:v>2313.7440000000001</c:v>
                </c:pt>
                <c:pt idx="1482" formatCode="0.0">
                  <c:v>2313.7440000000001</c:v>
                </c:pt>
                <c:pt idx="1483" formatCode="0.0">
                  <c:v>2313.7440000000001</c:v>
                </c:pt>
                <c:pt idx="1484" formatCode="0.0">
                  <c:v>2313.7440000000001</c:v>
                </c:pt>
                <c:pt idx="1485" formatCode="0.0">
                  <c:v>2313.7440000000001</c:v>
                </c:pt>
                <c:pt idx="1486" formatCode="0.0">
                  <c:v>2313.7440000000001</c:v>
                </c:pt>
                <c:pt idx="1487" formatCode="0.0">
                  <c:v>2313.7440000000001</c:v>
                </c:pt>
                <c:pt idx="1488" formatCode="0.0">
                  <c:v>2313.7440000000001</c:v>
                </c:pt>
                <c:pt idx="1489" formatCode="0.0">
                  <c:v>2313.7440000000001</c:v>
                </c:pt>
                <c:pt idx="1490" formatCode="0.0">
                  <c:v>2313.7440000000001</c:v>
                </c:pt>
                <c:pt idx="1491" formatCode="0.0">
                  <c:v>2313.7440000000001</c:v>
                </c:pt>
                <c:pt idx="1492" formatCode="0.0">
                  <c:v>2313.7440000000001</c:v>
                </c:pt>
                <c:pt idx="1493" formatCode="0.0">
                  <c:v>2313.7440000000001</c:v>
                </c:pt>
                <c:pt idx="1494" formatCode="0.0">
                  <c:v>2313.7440000000001</c:v>
                </c:pt>
                <c:pt idx="1495" formatCode="0.0">
                  <c:v>2313.7440000000001</c:v>
                </c:pt>
                <c:pt idx="1496" formatCode="0.0">
                  <c:v>2313.7440000000001</c:v>
                </c:pt>
                <c:pt idx="1497" formatCode="0.0">
                  <c:v>2313.7440000000001</c:v>
                </c:pt>
                <c:pt idx="1498" formatCode="0.0">
                  <c:v>2313.7440000000001</c:v>
                </c:pt>
                <c:pt idx="1499" formatCode="0.0">
                  <c:v>2313.7440000000001</c:v>
                </c:pt>
                <c:pt idx="1500" formatCode="0.0">
                  <c:v>2313.7440000000001</c:v>
                </c:pt>
                <c:pt idx="1501" formatCode="0.0">
                  <c:v>2313.7440000000001</c:v>
                </c:pt>
                <c:pt idx="1502" formatCode="0.0">
                  <c:v>2313.7440000000001</c:v>
                </c:pt>
                <c:pt idx="1503" formatCode="0.0">
                  <c:v>2313.7440000000001</c:v>
                </c:pt>
                <c:pt idx="1504" formatCode="0.0">
                  <c:v>2313.7440000000001</c:v>
                </c:pt>
                <c:pt idx="1505" formatCode="0.0">
                  <c:v>2313.7440000000001</c:v>
                </c:pt>
                <c:pt idx="1506" formatCode="0.0">
                  <c:v>2313.7440000000001</c:v>
                </c:pt>
                <c:pt idx="1507" formatCode="0.0">
                  <c:v>2313.7440000000001</c:v>
                </c:pt>
                <c:pt idx="1508" formatCode="0.0">
                  <c:v>2313.7440000000001</c:v>
                </c:pt>
                <c:pt idx="1509" formatCode="0.0">
                  <c:v>2325.9059999999999</c:v>
                </c:pt>
                <c:pt idx="1510" formatCode="0.0">
                  <c:v>2325.9059999999999</c:v>
                </c:pt>
                <c:pt idx="1511" formatCode="0.0">
                  <c:v>2313.7440000000001</c:v>
                </c:pt>
                <c:pt idx="1512" formatCode="0.0">
                  <c:v>2313.7440000000001</c:v>
                </c:pt>
                <c:pt idx="1513" formatCode="0.0">
                  <c:v>2313.7440000000001</c:v>
                </c:pt>
                <c:pt idx="1514" formatCode="0.0">
                  <c:v>2313.7440000000001</c:v>
                </c:pt>
                <c:pt idx="1515" formatCode="0.0">
                  <c:v>2325.9059999999999</c:v>
                </c:pt>
                <c:pt idx="1516" formatCode="0.0">
                  <c:v>2325.9059999999999</c:v>
                </c:pt>
                <c:pt idx="1517" formatCode="0.0">
                  <c:v>2325.9059999999999</c:v>
                </c:pt>
                <c:pt idx="1518" formatCode="0.0">
                  <c:v>2325.9059999999999</c:v>
                </c:pt>
                <c:pt idx="1519" formatCode="0.0">
                  <c:v>2313.7440000000001</c:v>
                </c:pt>
                <c:pt idx="1520" formatCode="0.0">
                  <c:v>2325.9059999999999</c:v>
                </c:pt>
                <c:pt idx="1521" formatCode="0.0">
                  <c:v>2325.9059999999999</c:v>
                </c:pt>
                <c:pt idx="1522" formatCode="0.0">
                  <c:v>2325.9059999999999</c:v>
                </c:pt>
                <c:pt idx="1523" formatCode="0.0">
                  <c:v>2325.9059999999999</c:v>
                </c:pt>
                <c:pt idx="1524" formatCode="0.0">
                  <c:v>2325.9059999999999</c:v>
                </c:pt>
                <c:pt idx="1525" formatCode="0.0">
                  <c:v>2325.9059999999999</c:v>
                </c:pt>
                <c:pt idx="1526" formatCode="0.0">
                  <c:v>2325.9059999999999</c:v>
                </c:pt>
                <c:pt idx="1527" formatCode="0.0">
                  <c:v>2325.9059999999999</c:v>
                </c:pt>
                <c:pt idx="1528" formatCode="0.0">
                  <c:v>2325.9059999999999</c:v>
                </c:pt>
                <c:pt idx="1529" formatCode="0.0">
                  <c:v>2325.9059999999999</c:v>
                </c:pt>
                <c:pt idx="1530" formatCode="0.0">
                  <c:v>2325.9059999999999</c:v>
                </c:pt>
                <c:pt idx="1531" formatCode="0.0">
                  <c:v>2325.9059999999999</c:v>
                </c:pt>
                <c:pt idx="1532" formatCode="0.0">
                  <c:v>2325.9059999999999</c:v>
                </c:pt>
                <c:pt idx="1533" formatCode="0.0">
                  <c:v>2325.9059999999999</c:v>
                </c:pt>
                <c:pt idx="1534" formatCode="0.0">
                  <c:v>2325.9059999999999</c:v>
                </c:pt>
                <c:pt idx="1535" formatCode="0.0">
                  <c:v>2325.9059999999999</c:v>
                </c:pt>
                <c:pt idx="1536" formatCode="0.0">
                  <c:v>2325.9059999999999</c:v>
                </c:pt>
                <c:pt idx="1537" formatCode="0.0">
                  <c:v>2325.9059999999999</c:v>
                </c:pt>
                <c:pt idx="1538" formatCode="0.0">
                  <c:v>2325.9059999999999</c:v>
                </c:pt>
                <c:pt idx="1539" formatCode="0.0">
                  <c:v>2325.9059999999999</c:v>
                </c:pt>
                <c:pt idx="1540" formatCode="0.0">
                  <c:v>2325.9059999999999</c:v>
                </c:pt>
                <c:pt idx="1541" formatCode="0.0">
                  <c:v>2325.9059999999999</c:v>
                </c:pt>
                <c:pt idx="1542" formatCode="0.0">
                  <c:v>2325.9059999999999</c:v>
                </c:pt>
                <c:pt idx="1543" formatCode="0.0">
                  <c:v>2325.9059999999999</c:v>
                </c:pt>
                <c:pt idx="1544" formatCode="0.0">
                  <c:v>2325.9059999999999</c:v>
                </c:pt>
                <c:pt idx="1545" formatCode="0.0">
                  <c:v>2325.9059999999999</c:v>
                </c:pt>
                <c:pt idx="1546" formatCode="0.0">
                  <c:v>2325.9059999999999</c:v>
                </c:pt>
                <c:pt idx="1547" formatCode="0.0">
                  <c:v>2325.9059999999999</c:v>
                </c:pt>
                <c:pt idx="1548" formatCode="0.0">
                  <c:v>2325.9059999999999</c:v>
                </c:pt>
                <c:pt idx="1549" formatCode="0.0">
                  <c:v>2325.9059999999999</c:v>
                </c:pt>
                <c:pt idx="1550" formatCode="0.0">
                  <c:v>2325.9059999999999</c:v>
                </c:pt>
                <c:pt idx="1551" formatCode="0.0">
                  <c:v>2338.1970000000001</c:v>
                </c:pt>
                <c:pt idx="1552" formatCode="0.0">
                  <c:v>2325.9059999999999</c:v>
                </c:pt>
                <c:pt idx="1553" formatCode="0.0">
                  <c:v>2350.6179999999999</c:v>
                </c:pt>
                <c:pt idx="1554" formatCode="0.0">
                  <c:v>2325.9059999999999</c:v>
                </c:pt>
                <c:pt idx="1555" formatCode="0.0">
                  <c:v>2325.9059999999999</c:v>
                </c:pt>
                <c:pt idx="1556" formatCode="0.0">
                  <c:v>2325.9059999999999</c:v>
                </c:pt>
                <c:pt idx="1557" formatCode="0.0">
                  <c:v>2325.9059999999999</c:v>
                </c:pt>
                <c:pt idx="1558" formatCode="0.0">
                  <c:v>2338.1970000000001</c:v>
                </c:pt>
                <c:pt idx="1559" formatCode="0.0">
                  <c:v>2338.1970000000001</c:v>
                </c:pt>
                <c:pt idx="1560" formatCode="0.0">
                  <c:v>2338.1970000000001</c:v>
                </c:pt>
                <c:pt idx="1561" formatCode="0.0">
                  <c:v>2338.1970000000001</c:v>
                </c:pt>
                <c:pt idx="1562" formatCode="0.0">
                  <c:v>2338.1970000000001</c:v>
                </c:pt>
                <c:pt idx="1563" formatCode="0.0">
                  <c:v>2338.1970000000001</c:v>
                </c:pt>
                <c:pt idx="1564" formatCode="0.0">
                  <c:v>2338.1970000000001</c:v>
                </c:pt>
                <c:pt idx="1565" formatCode="0.0">
                  <c:v>2338.1970000000001</c:v>
                </c:pt>
                <c:pt idx="1566" formatCode="0.0">
                  <c:v>2338.1970000000001</c:v>
                </c:pt>
                <c:pt idx="1567" formatCode="0.0">
                  <c:v>2338.1970000000001</c:v>
                </c:pt>
                <c:pt idx="1568" formatCode="0.0">
                  <c:v>2338.1970000000001</c:v>
                </c:pt>
                <c:pt idx="1569" formatCode="0.0">
                  <c:v>2338.1970000000001</c:v>
                </c:pt>
                <c:pt idx="1570" formatCode="0.0">
                  <c:v>2338.1970000000001</c:v>
                </c:pt>
                <c:pt idx="1571" formatCode="0.0">
                  <c:v>2338.1970000000001</c:v>
                </c:pt>
                <c:pt idx="1572" formatCode="0.0">
                  <c:v>2338.1970000000001</c:v>
                </c:pt>
                <c:pt idx="1573" formatCode="0.0">
                  <c:v>2338.1970000000001</c:v>
                </c:pt>
                <c:pt idx="1574" formatCode="0.0">
                  <c:v>2338.1970000000001</c:v>
                </c:pt>
                <c:pt idx="1575" formatCode="0.0">
                  <c:v>2338.1970000000001</c:v>
                </c:pt>
                <c:pt idx="1576" formatCode="0.0">
                  <c:v>2338.1970000000001</c:v>
                </c:pt>
                <c:pt idx="1577" formatCode="0.0">
                  <c:v>2338.1970000000001</c:v>
                </c:pt>
                <c:pt idx="1578" formatCode="0.0">
                  <c:v>2338.1970000000001</c:v>
                </c:pt>
                <c:pt idx="1579" formatCode="0.0">
                  <c:v>2338.1970000000001</c:v>
                </c:pt>
                <c:pt idx="1580" formatCode="0.0">
                  <c:v>2338.1970000000001</c:v>
                </c:pt>
                <c:pt idx="1581" formatCode="0.0">
                  <c:v>2338.1970000000001</c:v>
                </c:pt>
                <c:pt idx="1582" formatCode="0.0">
                  <c:v>2338.1970000000001</c:v>
                </c:pt>
                <c:pt idx="1583" formatCode="0.0">
                  <c:v>2338.1970000000001</c:v>
                </c:pt>
                <c:pt idx="1584" formatCode="0.0">
                  <c:v>2338.1970000000001</c:v>
                </c:pt>
                <c:pt idx="1585" formatCode="0.0">
                  <c:v>2338.1970000000001</c:v>
                </c:pt>
                <c:pt idx="1586" formatCode="0.0">
                  <c:v>2338.1970000000001</c:v>
                </c:pt>
                <c:pt idx="1587" formatCode="0.0">
                  <c:v>2338.1970000000001</c:v>
                </c:pt>
                <c:pt idx="1588" formatCode="0.0">
                  <c:v>2338.1970000000001</c:v>
                </c:pt>
                <c:pt idx="1589" formatCode="0.0">
                  <c:v>2338.1970000000001</c:v>
                </c:pt>
                <c:pt idx="1590" formatCode="0.0">
                  <c:v>2338.1970000000001</c:v>
                </c:pt>
                <c:pt idx="1591" formatCode="0.0">
                  <c:v>2338.1970000000001</c:v>
                </c:pt>
                <c:pt idx="1592" formatCode="0.0">
                  <c:v>2338.1970000000001</c:v>
                </c:pt>
                <c:pt idx="1593" formatCode="0.0">
                  <c:v>2338.1970000000001</c:v>
                </c:pt>
                <c:pt idx="1594" formatCode="0.0">
                  <c:v>2338.1970000000001</c:v>
                </c:pt>
                <c:pt idx="1595" formatCode="0.0">
                  <c:v>2338.1970000000001</c:v>
                </c:pt>
                <c:pt idx="1596" formatCode="0.0">
                  <c:v>2338.1970000000001</c:v>
                </c:pt>
                <c:pt idx="1597" formatCode="0.0">
                  <c:v>2338.1970000000001</c:v>
                </c:pt>
                <c:pt idx="1598" formatCode="0.0">
                  <c:v>2338.1970000000001</c:v>
                </c:pt>
                <c:pt idx="1599" formatCode="0.0">
                  <c:v>2338.1970000000001</c:v>
                </c:pt>
                <c:pt idx="1600" formatCode="0.0">
                  <c:v>2338.1970000000001</c:v>
                </c:pt>
                <c:pt idx="1601" formatCode="0.0">
                  <c:v>2338.1970000000001</c:v>
                </c:pt>
                <c:pt idx="1602" formatCode="0.0">
                  <c:v>2338.1970000000001</c:v>
                </c:pt>
                <c:pt idx="1603" formatCode="0.0">
                  <c:v>2338.1970000000001</c:v>
                </c:pt>
                <c:pt idx="1604" formatCode="0.0">
                  <c:v>2338.1970000000001</c:v>
                </c:pt>
                <c:pt idx="1605" formatCode="0.0">
                  <c:v>2338.1970000000001</c:v>
                </c:pt>
                <c:pt idx="1606" formatCode="0.0">
                  <c:v>2338.1970000000001</c:v>
                </c:pt>
                <c:pt idx="1607" formatCode="0.0">
                  <c:v>2338.1970000000001</c:v>
                </c:pt>
                <c:pt idx="1608" formatCode="0.0">
                  <c:v>2338.1970000000001</c:v>
                </c:pt>
                <c:pt idx="1609" formatCode="0.0">
                  <c:v>2338.1970000000001</c:v>
                </c:pt>
                <c:pt idx="1610" formatCode="0.0">
                  <c:v>2338.1970000000001</c:v>
                </c:pt>
                <c:pt idx="1611" formatCode="0.0">
                  <c:v>2338.1970000000001</c:v>
                </c:pt>
                <c:pt idx="1612" formatCode="0.0">
                  <c:v>2338.1970000000001</c:v>
                </c:pt>
                <c:pt idx="1613" formatCode="0.0">
                  <c:v>2338.1970000000001</c:v>
                </c:pt>
                <c:pt idx="1614" formatCode="0.0">
                  <c:v>2338.1970000000001</c:v>
                </c:pt>
                <c:pt idx="1615" formatCode="0.0">
                  <c:v>2338.1970000000001</c:v>
                </c:pt>
                <c:pt idx="1616" formatCode="0.0">
                  <c:v>2338.1970000000001</c:v>
                </c:pt>
                <c:pt idx="1617" formatCode="0.0">
                  <c:v>2338.1970000000001</c:v>
                </c:pt>
                <c:pt idx="1618" formatCode="0.0">
                  <c:v>2338.1970000000001</c:v>
                </c:pt>
                <c:pt idx="1619" formatCode="0.0">
                  <c:v>2338.1970000000001</c:v>
                </c:pt>
                <c:pt idx="1620" formatCode="0.0">
                  <c:v>2338.1970000000001</c:v>
                </c:pt>
                <c:pt idx="1621" formatCode="0.0">
                  <c:v>2338.1970000000001</c:v>
                </c:pt>
                <c:pt idx="1622" formatCode="0.0">
                  <c:v>2338.1970000000001</c:v>
                </c:pt>
                <c:pt idx="1623" formatCode="0.0">
                  <c:v>2338.1970000000001</c:v>
                </c:pt>
                <c:pt idx="1624" formatCode="0.0">
                  <c:v>2338.1970000000001</c:v>
                </c:pt>
                <c:pt idx="1625" formatCode="0.0">
                  <c:v>2338.1970000000001</c:v>
                </c:pt>
                <c:pt idx="1626" formatCode="0.0">
                  <c:v>2338.1970000000001</c:v>
                </c:pt>
                <c:pt idx="1627" formatCode="0.0">
                  <c:v>2338.1970000000001</c:v>
                </c:pt>
                <c:pt idx="1628" formatCode="0.0">
                  <c:v>2338.1970000000001</c:v>
                </c:pt>
                <c:pt idx="1629" formatCode="0.0">
                  <c:v>2338.1970000000001</c:v>
                </c:pt>
                <c:pt idx="1630" formatCode="0.0">
                  <c:v>2338.1970000000001</c:v>
                </c:pt>
                <c:pt idx="1631" formatCode="0.0">
                  <c:v>2338.1970000000001</c:v>
                </c:pt>
                <c:pt idx="1632" formatCode="0.0">
                  <c:v>2338.1970000000001</c:v>
                </c:pt>
                <c:pt idx="1633" formatCode="0.0">
                  <c:v>2338.1970000000001</c:v>
                </c:pt>
                <c:pt idx="1634" formatCode="0.0">
                  <c:v>2338.1970000000001</c:v>
                </c:pt>
                <c:pt idx="1635" formatCode="0.0">
                  <c:v>2338.1970000000001</c:v>
                </c:pt>
                <c:pt idx="1636" formatCode="0.0">
                  <c:v>2338.1970000000001</c:v>
                </c:pt>
                <c:pt idx="1637" formatCode="0.0">
                  <c:v>2338.1970000000001</c:v>
                </c:pt>
                <c:pt idx="1638" formatCode="0.0">
                  <c:v>2338.1970000000001</c:v>
                </c:pt>
                <c:pt idx="1639" formatCode="0.0">
                  <c:v>2338.1970000000001</c:v>
                </c:pt>
                <c:pt idx="1640" formatCode="0.0">
                  <c:v>2338.1970000000001</c:v>
                </c:pt>
                <c:pt idx="1641" formatCode="0.0">
                  <c:v>2338.1970000000001</c:v>
                </c:pt>
                <c:pt idx="1642" formatCode="0.0">
                  <c:v>2338.1970000000001</c:v>
                </c:pt>
                <c:pt idx="1643" formatCode="0.0">
                  <c:v>2338.1970000000001</c:v>
                </c:pt>
                <c:pt idx="1644" formatCode="0.0">
                  <c:v>2338.1970000000001</c:v>
                </c:pt>
                <c:pt idx="1645" formatCode="0.0">
                  <c:v>2338.1970000000001</c:v>
                </c:pt>
                <c:pt idx="1646" formatCode="0.0">
                  <c:v>2338.1970000000001</c:v>
                </c:pt>
                <c:pt idx="1647" formatCode="0.0">
                  <c:v>2338.1970000000001</c:v>
                </c:pt>
                <c:pt idx="1648" formatCode="0.0">
                  <c:v>2338.1970000000001</c:v>
                </c:pt>
                <c:pt idx="1649" formatCode="0.0">
                  <c:v>2338.1970000000001</c:v>
                </c:pt>
                <c:pt idx="1650" formatCode="0.0">
                  <c:v>2338.1970000000001</c:v>
                </c:pt>
                <c:pt idx="1651" formatCode="0.0">
                  <c:v>2338.1970000000001</c:v>
                </c:pt>
                <c:pt idx="1652" formatCode="0.0">
                  <c:v>2338.1970000000001</c:v>
                </c:pt>
                <c:pt idx="1653" formatCode="0.0">
                  <c:v>2338.1970000000001</c:v>
                </c:pt>
                <c:pt idx="1654" formatCode="0.0">
                  <c:v>2338.1970000000001</c:v>
                </c:pt>
                <c:pt idx="1655" formatCode="0.0">
                  <c:v>2338.1970000000001</c:v>
                </c:pt>
                <c:pt idx="1656" formatCode="0.0">
                  <c:v>2338.1970000000001</c:v>
                </c:pt>
                <c:pt idx="1657" formatCode="0.0">
                  <c:v>2338.1970000000001</c:v>
                </c:pt>
                <c:pt idx="1658" formatCode="0.0">
                  <c:v>2338.1970000000001</c:v>
                </c:pt>
                <c:pt idx="1659" formatCode="0.0">
                  <c:v>2338.1970000000001</c:v>
                </c:pt>
                <c:pt idx="1660" formatCode="0.0">
                  <c:v>2338.1970000000001</c:v>
                </c:pt>
                <c:pt idx="1661" formatCode="0.0">
                  <c:v>2338.1970000000001</c:v>
                </c:pt>
                <c:pt idx="1662" formatCode="0.0">
                  <c:v>2338.1970000000001</c:v>
                </c:pt>
                <c:pt idx="1663" formatCode="0.0">
                  <c:v>2338.1970000000001</c:v>
                </c:pt>
                <c:pt idx="1664" formatCode="0.0">
                  <c:v>2338.1970000000001</c:v>
                </c:pt>
                <c:pt idx="1665" formatCode="0.0">
                  <c:v>2338.1970000000001</c:v>
                </c:pt>
                <c:pt idx="1666" formatCode="0.0">
                  <c:v>2338.1970000000001</c:v>
                </c:pt>
                <c:pt idx="1667" formatCode="0.0">
                  <c:v>2338.1970000000001</c:v>
                </c:pt>
                <c:pt idx="1668" formatCode="0.0">
                  <c:v>2338.1970000000001</c:v>
                </c:pt>
                <c:pt idx="1669" formatCode="0.0">
                  <c:v>2338.1970000000001</c:v>
                </c:pt>
                <c:pt idx="1670" formatCode="0.0">
                  <c:v>2338.1970000000001</c:v>
                </c:pt>
                <c:pt idx="1671" formatCode="0.0">
                  <c:v>2338.1970000000001</c:v>
                </c:pt>
                <c:pt idx="1672" formatCode="0.0">
                  <c:v>2338.1970000000001</c:v>
                </c:pt>
                <c:pt idx="1673" formatCode="0.0">
                  <c:v>2338.1970000000001</c:v>
                </c:pt>
                <c:pt idx="1674" formatCode="0.0">
                  <c:v>2338.1970000000001</c:v>
                </c:pt>
                <c:pt idx="1675" formatCode="0.0">
                  <c:v>2338.1970000000001</c:v>
                </c:pt>
                <c:pt idx="1676" formatCode="0.0">
                  <c:v>2338.1970000000001</c:v>
                </c:pt>
                <c:pt idx="1677" formatCode="0.0">
                  <c:v>2338.1970000000001</c:v>
                </c:pt>
                <c:pt idx="1678" formatCode="0.0">
                  <c:v>2338.1970000000001</c:v>
                </c:pt>
                <c:pt idx="1679" formatCode="0.0">
                  <c:v>2338.1970000000001</c:v>
                </c:pt>
                <c:pt idx="1680" formatCode="0.0">
                  <c:v>2338.1970000000001</c:v>
                </c:pt>
                <c:pt idx="1681" formatCode="0.0">
                  <c:v>2338.1970000000001</c:v>
                </c:pt>
                <c:pt idx="1682" formatCode="0.0">
                  <c:v>2338.1970000000001</c:v>
                </c:pt>
                <c:pt idx="1683" formatCode="0.0">
                  <c:v>2338.1970000000001</c:v>
                </c:pt>
                <c:pt idx="1684" formatCode="0.0">
                  <c:v>2338.1970000000001</c:v>
                </c:pt>
                <c:pt idx="1685" formatCode="0.0">
                  <c:v>2338.1970000000001</c:v>
                </c:pt>
                <c:pt idx="1686" formatCode="0.0">
                  <c:v>2338.1970000000001</c:v>
                </c:pt>
                <c:pt idx="1687" formatCode="0.0">
                  <c:v>2338.1970000000001</c:v>
                </c:pt>
                <c:pt idx="1688" formatCode="0.0">
                  <c:v>2338.1970000000001</c:v>
                </c:pt>
                <c:pt idx="1689" formatCode="0.0">
                  <c:v>2338.1970000000001</c:v>
                </c:pt>
                <c:pt idx="1690" formatCode="0.0">
                  <c:v>2338.1970000000001</c:v>
                </c:pt>
                <c:pt idx="1691" formatCode="0.0">
                  <c:v>2338.1970000000001</c:v>
                </c:pt>
                <c:pt idx="1692" formatCode="0.0">
                  <c:v>2338.1970000000001</c:v>
                </c:pt>
                <c:pt idx="1693" formatCode="0.0">
                  <c:v>2338.1970000000001</c:v>
                </c:pt>
                <c:pt idx="1694" formatCode="0.0">
                  <c:v>2338.1970000000001</c:v>
                </c:pt>
                <c:pt idx="1695" formatCode="0.0">
                  <c:v>2338.1970000000001</c:v>
                </c:pt>
                <c:pt idx="1696" formatCode="0.0">
                  <c:v>2338.1970000000001</c:v>
                </c:pt>
                <c:pt idx="1697" formatCode="0.0">
                  <c:v>2338.1970000000001</c:v>
                </c:pt>
                <c:pt idx="1698" formatCode="0.0">
                  <c:v>2338.1970000000001</c:v>
                </c:pt>
                <c:pt idx="1699" formatCode="0.0">
                  <c:v>2338.1970000000001</c:v>
                </c:pt>
                <c:pt idx="1700" formatCode="0.0">
                  <c:v>2338.1970000000001</c:v>
                </c:pt>
                <c:pt idx="1701" formatCode="0.0">
                  <c:v>2338.1970000000001</c:v>
                </c:pt>
                <c:pt idx="1702" formatCode="0.0">
                  <c:v>2338.1970000000001</c:v>
                </c:pt>
                <c:pt idx="1703" formatCode="0.0">
                  <c:v>2338.1970000000001</c:v>
                </c:pt>
                <c:pt idx="1704" formatCode="0.0">
                  <c:v>2338.1970000000001</c:v>
                </c:pt>
                <c:pt idx="1705" formatCode="0.0">
                  <c:v>2338.1970000000001</c:v>
                </c:pt>
                <c:pt idx="1706" formatCode="0.0">
                  <c:v>2338.1970000000001</c:v>
                </c:pt>
                <c:pt idx="1707" formatCode="0.0">
                  <c:v>2338.1970000000001</c:v>
                </c:pt>
                <c:pt idx="1708" formatCode="0.0">
                  <c:v>2338.1970000000001</c:v>
                </c:pt>
                <c:pt idx="1709" formatCode="0.0">
                  <c:v>2338.1970000000001</c:v>
                </c:pt>
                <c:pt idx="1710" formatCode="0.0">
                  <c:v>2338.1970000000001</c:v>
                </c:pt>
                <c:pt idx="1711" formatCode="0.0">
                  <c:v>2338.1970000000001</c:v>
                </c:pt>
                <c:pt idx="1712" formatCode="0.0">
                  <c:v>2338.1970000000001</c:v>
                </c:pt>
                <c:pt idx="1713" formatCode="0.0">
                  <c:v>2338.1970000000001</c:v>
                </c:pt>
                <c:pt idx="1714" formatCode="0.0">
                  <c:v>2338.1970000000001</c:v>
                </c:pt>
                <c:pt idx="1715" formatCode="0.0">
                  <c:v>2338.1970000000001</c:v>
                </c:pt>
                <c:pt idx="1716" formatCode="0.0">
                  <c:v>2338.1970000000001</c:v>
                </c:pt>
                <c:pt idx="1717" formatCode="0.0">
                  <c:v>2338.1970000000001</c:v>
                </c:pt>
                <c:pt idx="1718" formatCode="0.0">
                  <c:v>2338.1970000000001</c:v>
                </c:pt>
                <c:pt idx="1719" formatCode="0.0">
                  <c:v>2338.1970000000001</c:v>
                </c:pt>
                <c:pt idx="1720" formatCode="0.0">
                  <c:v>2338.1970000000001</c:v>
                </c:pt>
                <c:pt idx="1721" formatCode="0.0">
                  <c:v>2338.1970000000001</c:v>
                </c:pt>
                <c:pt idx="1722" formatCode="0.0">
                  <c:v>2338.1970000000001</c:v>
                </c:pt>
                <c:pt idx="1723" formatCode="0.0">
                  <c:v>2338.1970000000001</c:v>
                </c:pt>
                <c:pt idx="1724" formatCode="0.0">
                  <c:v>2338.1970000000001</c:v>
                </c:pt>
                <c:pt idx="1725" formatCode="0.0">
                  <c:v>2338.1970000000001</c:v>
                </c:pt>
                <c:pt idx="1726" formatCode="0.0">
                  <c:v>2338.1970000000001</c:v>
                </c:pt>
                <c:pt idx="1727" formatCode="0.0">
                  <c:v>2338.1970000000001</c:v>
                </c:pt>
                <c:pt idx="1728" formatCode="0.0">
                  <c:v>2338.1970000000001</c:v>
                </c:pt>
                <c:pt idx="1729" formatCode="0.0">
                  <c:v>2338.1970000000001</c:v>
                </c:pt>
                <c:pt idx="1730" formatCode="0.0">
                  <c:v>2338.1970000000001</c:v>
                </c:pt>
                <c:pt idx="1731" formatCode="0.0">
                  <c:v>2338.1970000000001</c:v>
                </c:pt>
                <c:pt idx="1732" formatCode="0.0">
                  <c:v>2338.1970000000001</c:v>
                </c:pt>
                <c:pt idx="1733" formatCode="0.0">
                  <c:v>2338.1970000000001</c:v>
                </c:pt>
                <c:pt idx="1734" formatCode="0.0">
                  <c:v>2338.1970000000001</c:v>
                </c:pt>
                <c:pt idx="1735" formatCode="0.0">
                  <c:v>2338.1970000000001</c:v>
                </c:pt>
                <c:pt idx="1736" formatCode="0.0">
                  <c:v>2338.1970000000001</c:v>
                </c:pt>
                <c:pt idx="1737" formatCode="0.0">
                  <c:v>2338.1970000000001</c:v>
                </c:pt>
                <c:pt idx="1738" formatCode="0.0">
                  <c:v>2338.1970000000001</c:v>
                </c:pt>
                <c:pt idx="1739" formatCode="0.0">
                  <c:v>2338.1970000000001</c:v>
                </c:pt>
                <c:pt idx="1740" formatCode="0.0">
                  <c:v>2338.1970000000001</c:v>
                </c:pt>
                <c:pt idx="1741" formatCode="0.0">
                  <c:v>2338.1970000000001</c:v>
                </c:pt>
                <c:pt idx="1742" formatCode="0.0">
                  <c:v>2338.1970000000001</c:v>
                </c:pt>
                <c:pt idx="1743" formatCode="0.0">
                  <c:v>2338.1970000000001</c:v>
                </c:pt>
                <c:pt idx="1744" formatCode="0.0">
                  <c:v>2338.1970000000001</c:v>
                </c:pt>
                <c:pt idx="1745" formatCode="0.0">
                  <c:v>2338.1970000000001</c:v>
                </c:pt>
                <c:pt idx="1746" formatCode="0.0">
                  <c:v>2338.1970000000001</c:v>
                </c:pt>
                <c:pt idx="1747" formatCode="0.0">
                  <c:v>2338.1970000000001</c:v>
                </c:pt>
                <c:pt idx="1748" formatCode="0.0">
                  <c:v>2338.1970000000001</c:v>
                </c:pt>
                <c:pt idx="1749" formatCode="0.0">
                  <c:v>2338.1970000000001</c:v>
                </c:pt>
                <c:pt idx="1750" formatCode="0.0">
                  <c:v>2338.1970000000001</c:v>
                </c:pt>
                <c:pt idx="1751" formatCode="0.0">
                  <c:v>2338.1970000000001</c:v>
                </c:pt>
                <c:pt idx="1752" formatCode="0.0">
                  <c:v>2338.1970000000001</c:v>
                </c:pt>
                <c:pt idx="1753" formatCode="0.0">
                  <c:v>2338.1970000000001</c:v>
                </c:pt>
                <c:pt idx="1754" formatCode="0.0">
                  <c:v>2338.1970000000001</c:v>
                </c:pt>
                <c:pt idx="1755" formatCode="0.0">
                  <c:v>2338.1970000000001</c:v>
                </c:pt>
                <c:pt idx="1756" formatCode="0.0">
                  <c:v>2338.1970000000001</c:v>
                </c:pt>
                <c:pt idx="1757" formatCode="0.0">
                  <c:v>2338.1970000000001</c:v>
                </c:pt>
                <c:pt idx="1758" formatCode="0.0">
                  <c:v>2338.1970000000001</c:v>
                </c:pt>
                <c:pt idx="1759" formatCode="0.0">
                  <c:v>2338.1970000000001</c:v>
                </c:pt>
                <c:pt idx="1760" formatCode="0.0">
                  <c:v>2338.1970000000001</c:v>
                </c:pt>
                <c:pt idx="1761" formatCode="0.0">
                  <c:v>2338.1970000000001</c:v>
                </c:pt>
                <c:pt idx="1762" formatCode="0.0">
                  <c:v>2338.1970000000001</c:v>
                </c:pt>
                <c:pt idx="1763" formatCode="0.0">
                  <c:v>2338.1970000000001</c:v>
                </c:pt>
                <c:pt idx="1764" formatCode="0.0">
                  <c:v>2325.9059999999999</c:v>
                </c:pt>
                <c:pt idx="1765" formatCode="0.0">
                  <c:v>2325.9059999999999</c:v>
                </c:pt>
                <c:pt idx="1766" formatCode="0.0">
                  <c:v>2325.9059999999999</c:v>
                </c:pt>
                <c:pt idx="1767" formatCode="0.0">
                  <c:v>2325.9059999999999</c:v>
                </c:pt>
                <c:pt idx="1768" formatCode="0.0">
                  <c:v>2325.9059999999999</c:v>
                </c:pt>
                <c:pt idx="1769" formatCode="0.0">
                  <c:v>2325.9059999999999</c:v>
                </c:pt>
                <c:pt idx="1770" formatCode="0.0">
                  <c:v>2325.9059999999999</c:v>
                </c:pt>
                <c:pt idx="1771" formatCode="0.0">
                  <c:v>2325.9059999999999</c:v>
                </c:pt>
                <c:pt idx="1772" formatCode="0.0">
                  <c:v>2325.9059999999999</c:v>
                </c:pt>
                <c:pt idx="1773" formatCode="0.0">
                  <c:v>2325.9059999999999</c:v>
                </c:pt>
                <c:pt idx="1774" formatCode="0.0">
                  <c:v>2325.9059999999999</c:v>
                </c:pt>
                <c:pt idx="1775" formatCode="0.0">
                  <c:v>2325.9059999999999</c:v>
                </c:pt>
                <c:pt idx="1776" formatCode="0.0">
                  <c:v>2325.9059999999999</c:v>
                </c:pt>
                <c:pt idx="1777" formatCode="0.0">
                  <c:v>2325.9059999999999</c:v>
                </c:pt>
                <c:pt idx="1778" formatCode="0.0">
                  <c:v>2325.9059999999999</c:v>
                </c:pt>
                <c:pt idx="1779" formatCode="0.0">
                  <c:v>2325.9059999999999</c:v>
                </c:pt>
                <c:pt idx="1780" formatCode="0.0">
                  <c:v>2325.9059999999999</c:v>
                </c:pt>
                <c:pt idx="1781" formatCode="0.0">
                  <c:v>2325.9059999999999</c:v>
                </c:pt>
                <c:pt idx="1782" formatCode="0.0">
                  <c:v>2325.9059999999999</c:v>
                </c:pt>
                <c:pt idx="1783" formatCode="0.0">
                  <c:v>2325.9059999999999</c:v>
                </c:pt>
                <c:pt idx="1784" formatCode="0.0">
                  <c:v>2313.7440000000001</c:v>
                </c:pt>
                <c:pt idx="1785" formatCode="0.0">
                  <c:v>2313.7440000000001</c:v>
                </c:pt>
                <c:pt idx="1786" formatCode="0.0">
                  <c:v>2313.7440000000001</c:v>
                </c:pt>
                <c:pt idx="1787" formatCode="0.0">
                  <c:v>2313.7440000000001</c:v>
                </c:pt>
                <c:pt idx="1788" formatCode="0.0">
                  <c:v>2313.7440000000001</c:v>
                </c:pt>
                <c:pt idx="1789" formatCode="0.0">
                  <c:v>2313.7440000000001</c:v>
                </c:pt>
                <c:pt idx="1790" formatCode="0.0">
                  <c:v>2313.7440000000001</c:v>
                </c:pt>
                <c:pt idx="1791" formatCode="0.0">
                  <c:v>2313.7440000000001</c:v>
                </c:pt>
                <c:pt idx="1792" formatCode="0.0">
                  <c:v>2313.7440000000001</c:v>
                </c:pt>
                <c:pt idx="1793" formatCode="0.0">
                  <c:v>2313.7440000000001</c:v>
                </c:pt>
                <c:pt idx="1794" formatCode="0.0">
                  <c:v>2313.7440000000001</c:v>
                </c:pt>
                <c:pt idx="1795" formatCode="0.0">
                  <c:v>2313.7440000000001</c:v>
                </c:pt>
                <c:pt idx="1796" formatCode="0.0">
                  <c:v>2313.7440000000001</c:v>
                </c:pt>
                <c:pt idx="1797" formatCode="0.0">
                  <c:v>2313.7440000000001</c:v>
                </c:pt>
                <c:pt idx="1798" formatCode="0.0">
                  <c:v>2313.7440000000001</c:v>
                </c:pt>
                <c:pt idx="1799" formatCode="0.0">
                  <c:v>2313.7440000000001</c:v>
                </c:pt>
                <c:pt idx="1800" formatCode="0.0">
                  <c:v>2301.7080000000001</c:v>
                </c:pt>
                <c:pt idx="1801" formatCode="0.0">
                  <c:v>2301.7080000000001</c:v>
                </c:pt>
                <c:pt idx="1802" formatCode="0.0">
                  <c:v>2301.7080000000001</c:v>
                </c:pt>
                <c:pt idx="1803" formatCode="0.0">
                  <c:v>2301.7080000000001</c:v>
                </c:pt>
                <c:pt idx="1804" formatCode="0.0">
                  <c:v>2301.7080000000001</c:v>
                </c:pt>
                <c:pt idx="1805" formatCode="0.0">
                  <c:v>2301.7080000000001</c:v>
                </c:pt>
                <c:pt idx="1806" formatCode="0.0">
                  <c:v>2301.7080000000001</c:v>
                </c:pt>
                <c:pt idx="1807" formatCode="0.0">
                  <c:v>2301.7080000000001</c:v>
                </c:pt>
                <c:pt idx="1808" formatCode="0.0">
                  <c:v>2339.797</c:v>
                </c:pt>
                <c:pt idx="1809" formatCode="0.0">
                  <c:v>2339.797</c:v>
                </c:pt>
                <c:pt idx="1810" formatCode="0.0">
                  <c:v>2348.7689999999998</c:v>
                </c:pt>
                <c:pt idx="1811" formatCode="0.0">
                  <c:v>2337.8969999999999</c:v>
                </c:pt>
                <c:pt idx="1812" formatCode="0.0">
                  <c:v>2327.1309999999999</c:v>
                </c:pt>
                <c:pt idx="1813" formatCode="0.0">
                  <c:v>2327.1309999999999</c:v>
                </c:pt>
                <c:pt idx="1814" formatCode="0.0">
                  <c:v>2327.1309999999999</c:v>
                </c:pt>
                <c:pt idx="1815" formatCode="0.0">
                  <c:v>2327.1309999999999</c:v>
                </c:pt>
                <c:pt idx="1816" formatCode="0.0">
                  <c:v>2327.1309999999999</c:v>
                </c:pt>
                <c:pt idx="1817" formatCode="0.0">
                  <c:v>2316.4720000000002</c:v>
                </c:pt>
                <c:pt idx="1818" formatCode="0.0">
                  <c:v>2327.1309999999999</c:v>
                </c:pt>
                <c:pt idx="1819" formatCode="0.0">
                  <c:v>2316.4720000000002</c:v>
                </c:pt>
                <c:pt idx="1820" formatCode="0.0">
                  <c:v>2316.4720000000002</c:v>
                </c:pt>
                <c:pt idx="1821" formatCode="0.0">
                  <c:v>2316.4720000000002</c:v>
                </c:pt>
                <c:pt idx="1822" formatCode="0.0">
                  <c:v>2316.4720000000002</c:v>
                </c:pt>
                <c:pt idx="1823" formatCode="0.0">
                  <c:v>2316.4720000000002</c:v>
                </c:pt>
                <c:pt idx="1824" formatCode="0.0">
                  <c:v>2316.4720000000002</c:v>
                </c:pt>
                <c:pt idx="1825" formatCode="0.0">
                  <c:v>2316.4720000000002</c:v>
                </c:pt>
                <c:pt idx="1826" formatCode="0.0">
                  <c:v>2316.4720000000002</c:v>
                </c:pt>
                <c:pt idx="1827" formatCode="0.0">
                  <c:v>2316.4720000000002</c:v>
                </c:pt>
                <c:pt idx="1828" formatCode="0.0">
                  <c:v>2316.4720000000002</c:v>
                </c:pt>
                <c:pt idx="1829" formatCode="0.0">
                  <c:v>2316.4720000000002</c:v>
                </c:pt>
                <c:pt idx="1830" formatCode="0.0">
                  <c:v>2316.4720000000002</c:v>
                </c:pt>
                <c:pt idx="1831" formatCode="0.0">
                  <c:v>2316.4720000000002</c:v>
                </c:pt>
                <c:pt idx="1832" formatCode="0.0">
                  <c:v>2316.4720000000002</c:v>
                </c:pt>
                <c:pt idx="1833" formatCode="0.0">
                  <c:v>2305.9160000000002</c:v>
                </c:pt>
                <c:pt idx="1834" formatCode="0.0">
                  <c:v>2316.4720000000002</c:v>
                </c:pt>
                <c:pt idx="1835" formatCode="0.0">
                  <c:v>2305.9160000000002</c:v>
                </c:pt>
                <c:pt idx="1836" formatCode="0.0">
                  <c:v>2316.4720000000002</c:v>
                </c:pt>
                <c:pt idx="1837" formatCode="0.0">
                  <c:v>2316.4720000000002</c:v>
                </c:pt>
                <c:pt idx="1838" formatCode="0.0">
                  <c:v>2305.9160000000002</c:v>
                </c:pt>
                <c:pt idx="1839" formatCode="0.0">
                  <c:v>2305.9160000000002</c:v>
                </c:pt>
                <c:pt idx="1840" formatCode="0.0">
                  <c:v>2316.4720000000002</c:v>
                </c:pt>
                <c:pt idx="1841" formatCode="0.0">
                  <c:v>2305.9160000000002</c:v>
                </c:pt>
                <c:pt idx="1842" formatCode="0.0">
                  <c:v>2305.9160000000002</c:v>
                </c:pt>
                <c:pt idx="1843" formatCode="0.0">
                  <c:v>2305.9160000000002</c:v>
                </c:pt>
                <c:pt idx="1844" formatCode="0.0">
                  <c:v>2305.9160000000002</c:v>
                </c:pt>
                <c:pt idx="1845" formatCode="0.0">
                  <c:v>2305.9160000000002</c:v>
                </c:pt>
                <c:pt idx="1846" formatCode="0.0">
                  <c:v>2305.9160000000002</c:v>
                </c:pt>
                <c:pt idx="1847" formatCode="0.0">
                  <c:v>2305.9160000000002</c:v>
                </c:pt>
                <c:pt idx="1848" formatCode="0.0">
                  <c:v>2305.9160000000002</c:v>
                </c:pt>
                <c:pt idx="1849" formatCode="0.0">
                  <c:v>2305.9160000000002</c:v>
                </c:pt>
                <c:pt idx="1850" formatCode="0.0">
                  <c:v>2305.9160000000002</c:v>
                </c:pt>
                <c:pt idx="1851" formatCode="0.0">
                  <c:v>2305.9160000000002</c:v>
                </c:pt>
                <c:pt idx="1852" formatCode="0.0">
                  <c:v>2305.9160000000002</c:v>
                </c:pt>
                <c:pt idx="1853" formatCode="0.0">
                  <c:v>2305.9160000000002</c:v>
                </c:pt>
                <c:pt idx="1854" formatCode="0.0">
                  <c:v>2305.9160000000002</c:v>
                </c:pt>
                <c:pt idx="1855" formatCode="0.0">
                  <c:v>2305.9160000000002</c:v>
                </c:pt>
                <c:pt idx="1856" formatCode="0.0">
                  <c:v>2305.9160000000002</c:v>
                </c:pt>
                <c:pt idx="1857" formatCode="0.0">
                  <c:v>2305.9160000000002</c:v>
                </c:pt>
                <c:pt idx="1858" formatCode="0.0">
                  <c:v>2305.9160000000002</c:v>
                </c:pt>
                <c:pt idx="1859" formatCode="0.0">
                  <c:v>2305.9160000000002</c:v>
                </c:pt>
                <c:pt idx="1860" formatCode="0.0">
                  <c:v>2305.9160000000002</c:v>
                </c:pt>
                <c:pt idx="1861" formatCode="0.0">
                  <c:v>2305.9160000000002</c:v>
                </c:pt>
                <c:pt idx="1862" formatCode="0.0">
                  <c:v>2305.9160000000002</c:v>
                </c:pt>
                <c:pt idx="1863" formatCode="0.0">
                  <c:v>2305.9160000000002</c:v>
                </c:pt>
                <c:pt idx="1864" formatCode="0.0">
                  <c:v>2305.9160000000002</c:v>
                </c:pt>
                <c:pt idx="1865" formatCode="0.0">
                  <c:v>2305.9160000000002</c:v>
                </c:pt>
                <c:pt idx="1866" formatCode="0.0">
                  <c:v>2305.9160000000002</c:v>
                </c:pt>
                <c:pt idx="1867" formatCode="0.0">
                  <c:v>2305.9160000000002</c:v>
                </c:pt>
                <c:pt idx="1868" formatCode="0.0">
                  <c:v>2305.9160000000002</c:v>
                </c:pt>
                <c:pt idx="1869" formatCode="0.0">
                  <c:v>2295.462</c:v>
                </c:pt>
                <c:pt idx="1870" formatCode="0.0">
                  <c:v>2305.9160000000002</c:v>
                </c:pt>
                <c:pt idx="1871" formatCode="0.0">
                  <c:v>2295.462</c:v>
                </c:pt>
                <c:pt idx="1872" formatCode="0.0">
                  <c:v>2305.9160000000002</c:v>
                </c:pt>
                <c:pt idx="1873" formatCode="0.0">
                  <c:v>2337.8969999999999</c:v>
                </c:pt>
                <c:pt idx="1874" formatCode="0.0">
                  <c:v>2295.462</c:v>
                </c:pt>
                <c:pt idx="1875" formatCode="0.0">
                  <c:v>2305.9160000000002</c:v>
                </c:pt>
                <c:pt idx="1876" formatCode="0.0">
                  <c:v>2305.9160000000002</c:v>
                </c:pt>
                <c:pt idx="1877" formatCode="0.0">
                  <c:v>2305.9160000000002</c:v>
                </c:pt>
                <c:pt idx="1878" formatCode="0.0">
                  <c:v>2305.9160000000002</c:v>
                </c:pt>
                <c:pt idx="1879" formatCode="0.0">
                  <c:v>2295.462</c:v>
                </c:pt>
                <c:pt idx="1880" formatCode="0.0">
                  <c:v>2295.462</c:v>
                </c:pt>
                <c:pt idx="1881" formatCode="0.0">
                  <c:v>2305.9160000000002</c:v>
                </c:pt>
                <c:pt idx="1882" formatCode="0.0">
                  <c:v>2295.462</c:v>
                </c:pt>
                <c:pt idx="1883" formatCode="0.0">
                  <c:v>2295.462</c:v>
                </c:pt>
                <c:pt idx="1884" formatCode="0.0">
                  <c:v>2295.462</c:v>
                </c:pt>
                <c:pt idx="1885" formatCode="0.0">
                  <c:v>2295.462</c:v>
                </c:pt>
                <c:pt idx="1886" formatCode="0.0">
                  <c:v>2295.462</c:v>
                </c:pt>
                <c:pt idx="1887" formatCode="0.0">
                  <c:v>2295.462</c:v>
                </c:pt>
                <c:pt idx="1888" formatCode="0.0">
                  <c:v>2295.462</c:v>
                </c:pt>
                <c:pt idx="1889" formatCode="0.0">
                  <c:v>2295.462</c:v>
                </c:pt>
                <c:pt idx="1890" formatCode="0.0">
                  <c:v>2295.462</c:v>
                </c:pt>
                <c:pt idx="1891" formatCode="0.0">
                  <c:v>2295.462</c:v>
                </c:pt>
                <c:pt idx="1892" formatCode="0.0">
                  <c:v>2295.462</c:v>
                </c:pt>
                <c:pt idx="1893" formatCode="0.0">
                  <c:v>2295.462</c:v>
                </c:pt>
                <c:pt idx="1894" formatCode="0.0">
                  <c:v>2295.462</c:v>
                </c:pt>
                <c:pt idx="1895" formatCode="0.0">
                  <c:v>2295.462</c:v>
                </c:pt>
                <c:pt idx="1896" formatCode="0.0">
                  <c:v>2295.462</c:v>
                </c:pt>
                <c:pt idx="1897" formatCode="0.0">
                  <c:v>2295.462</c:v>
                </c:pt>
                <c:pt idx="1898" formatCode="0.0">
                  <c:v>2295.462</c:v>
                </c:pt>
                <c:pt idx="1899" formatCode="0.0">
                  <c:v>2295.462</c:v>
                </c:pt>
                <c:pt idx="1900" formatCode="0.0">
                  <c:v>2295.462</c:v>
                </c:pt>
                <c:pt idx="1901" formatCode="0.0">
                  <c:v>2295.462</c:v>
                </c:pt>
                <c:pt idx="1902" formatCode="0.0">
                  <c:v>2295.462</c:v>
                </c:pt>
                <c:pt idx="1903" formatCode="0.0">
                  <c:v>2295.462</c:v>
                </c:pt>
                <c:pt idx="1904" formatCode="0.0">
                  <c:v>2295.462</c:v>
                </c:pt>
                <c:pt idx="1905" formatCode="0.0">
                  <c:v>2295.462</c:v>
                </c:pt>
                <c:pt idx="1906" formatCode="0.0">
                  <c:v>2295.462</c:v>
                </c:pt>
                <c:pt idx="1907" formatCode="0.0">
                  <c:v>2295.462</c:v>
                </c:pt>
                <c:pt idx="1908" formatCode="0.0">
                  <c:v>2295.462</c:v>
                </c:pt>
                <c:pt idx="1909" formatCode="0.0">
                  <c:v>2295.462</c:v>
                </c:pt>
                <c:pt idx="1910" formatCode="0.0">
                  <c:v>2295.462</c:v>
                </c:pt>
                <c:pt idx="1911" formatCode="0.0">
                  <c:v>2295.462</c:v>
                </c:pt>
                <c:pt idx="1912" formatCode="0.0">
                  <c:v>2295.462</c:v>
                </c:pt>
                <c:pt idx="1913" formatCode="0.0">
                  <c:v>2295.462</c:v>
                </c:pt>
                <c:pt idx="1914" formatCode="0.0">
                  <c:v>2295.462</c:v>
                </c:pt>
                <c:pt idx="1915" formatCode="0.0">
                  <c:v>2295.462</c:v>
                </c:pt>
                <c:pt idx="1916" formatCode="0.0">
                  <c:v>2295.462</c:v>
                </c:pt>
                <c:pt idx="1917" formatCode="0.0">
                  <c:v>2295.462</c:v>
                </c:pt>
                <c:pt idx="1918" formatCode="0.0">
                  <c:v>2295.462</c:v>
                </c:pt>
                <c:pt idx="1919" formatCode="0.0">
                  <c:v>2295.462</c:v>
                </c:pt>
                <c:pt idx="1920" formatCode="0.0">
                  <c:v>2295.462</c:v>
                </c:pt>
                <c:pt idx="1921" formatCode="0.0">
                  <c:v>2295.462</c:v>
                </c:pt>
                <c:pt idx="1922" formatCode="0.0">
                  <c:v>2295.462</c:v>
                </c:pt>
                <c:pt idx="1923" formatCode="0.0">
                  <c:v>2295.462</c:v>
                </c:pt>
                <c:pt idx="1924" formatCode="0.0">
                  <c:v>2295.462</c:v>
                </c:pt>
                <c:pt idx="1925" formatCode="0.0">
                  <c:v>2285.11</c:v>
                </c:pt>
                <c:pt idx="1926" formatCode="0.0">
                  <c:v>2295.462</c:v>
                </c:pt>
                <c:pt idx="1927" formatCode="0.0">
                  <c:v>2295.462</c:v>
                </c:pt>
                <c:pt idx="1928" formatCode="0.0">
                  <c:v>2295.462</c:v>
                </c:pt>
                <c:pt idx="1929" formatCode="0.0">
                  <c:v>2285.11</c:v>
                </c:pt>
                <c:pt idx="1930" formatCode="0.0">
                  <c:v>2295.462</c:v>
                </c:pt>
                <c:pt idx="1931" formatCode="0.0">
                  <c:v>2285.11</c:v>
                </c:pt>
                <c:pt idx="1932" formatCode="0.0">
                  <c:v>2285.11</c:v>
                </c:pt>
                <c:pt idx="1933" formatCode="0.0">
                  <c:v>2295.462</c:v>
                </c:pt>
                <c:pt idx="1934" formatCode="0.0">
                  <c:v>2285.11</c:v>
                </c:pt>
                <c:pt idx="1935" formatCode="0.0">
                  <c:v>2295.462</c:v>
                </c:pt>
                <c:pt idx="1936" formatCode="0.0">
                  <c:v>2295.462</c:v>
                </c:pt>
                <c:pt idx="1937" formatCode="0.0">
                  <c:v>2285.11</c:v>
                </c:pt>
                <c:pt idx="1938" formatCode="0.0">
                  <c:v>2285.11</c:v>
                </c:pt>
                <c:pt idx="1939" formatCode="0.0">
                  <c:v>2285.11</c:v>
                </c:pt>
                <c:pt idx="1940" formatCode="0.0">
                  <c:v>2295.462</c:v>
                </c:pt>
                <c:pt idx="1941" formatCode="0.0">
                  <c:v>2285.11</c:v>
                </c:pt>
                <c:pt idx="1942" formatCode="0.0">
                  <c:v>2285.11</c:v>
                </c:pt>
                <c:pt idx="1943" formatCode="0.0">
                  <c:v>2285.11</c:v>
                </c:pt>
                <c:pt idx="1944" formatCode="0.0">
                  <c:v>2285.11</c:v>
                </c:pt>
                <c:pt idx="1945" formatCode="0.0">
                  <c:v>2285.11</c:v>
                </c:pt>
                <c:pt idx="1946" formatCode="0.0">
                  <c:v>2285.11</c:v>
                </c:pt>
                <c:pt idx="1947" formatCode="0.0">
                  <c:v>2285.11</c:v>
                </c:pt>
                <c:pt idx="1948" formatCode="0.0">
                  <c:v>2285.11</c:v>
                </c:pt>
                <c:pt idx="1949" formatCode="0.0">
                  <c:v>2285.11</c:v>
                </c:pt>
                <c:pt idx="1950" formatCode="0.0">
                  <c:v>2285.11</c:v>
                </c:pt>
                <c:pt idx="1951" formatCode="0.0">
                  <c:v>2285.11</c:v>
                </c:pt>
                <c:pt idx="1952" formatCode="0.0">
                  <c:v>2285.11</c:v>
                </c:pt>
                <c:pt idx="1953" formatCode="0.0">
                  <c:v>2285.11</c:v>
                </c:pt>
                <c:pt idx="1954" formatCode="0.0">
                  <c:v>2285.11</c:v>
                </c:pt>
                <c:pt idx="1955" formatCode="0.0">
                  <c:v>2285.11</c:v>
                </c:pt>
                <c:pt idx="1956" formatCode="0.0">
                  <c:v>2285.11</c:v>
                </c:pt>
                <c:pt idx="1957" formatCode="0.0">
                  <c:v>2285.11</c:v>
                </c:pt>
                <c:pt idx="1958" formatCode="0.0">
                  <c:v>2285.11</c:v>
                </c:pt>
                <c:pt idx="1959" formatCode="0.0">
                  <c:v>2285.11</c:v>
                </c:pt>
                <c:pt idx="1960" formatCode="0.0">
                  <c:v>2285.11</c:v>
                </c:pt>
                <c:pt idx="1961" formatCode="0.0">
                  <c:v>2285.11</c:v>
                </c:pt>
                <c:pt idx="1962" formatCode="0.0">
                  <c:v>2285.11</c:v>
                </c:pt>
                <c:pt idx="1963" formatCode="0.0">
                  <c:v>2285.11</c:v>
                </c:pt>
                <c:pt idx="1964" formatCode="0.0">
                  <c:v>2285.11</c:v>
                </c:pt>
                <c:pt idx="1965" formatCode="0.0">
                  <c:v>2285.11</c:v>
                </c:pt>
                <c:pt idx="1966" formatCode="0.0">
                  <c:v>2285.11</c:v>
                </c:pt>
                <c:pt idx="1967" formatCode="0.0">
                  <c:v>2285.11</c:v>
                </c:pt>
                <c:pt idx="1968" formatCode="0.0">
                  <c:v>2285.11</c:v>
                </c:pt>
                <c:pt idx="1969" formatCode="0.0">
                  <c:v>2285.11</c:v>
                </c:pt>
                <c:pt idx="1970" formatCode="0.0">
                  <c:v>2285.11</c:v>
                </c:pt>
                <c:pt idx="1971" formatCode="0.0">
                  <c:v>2295.462</c:v>
                </c:pt>
                <c:pt idx="1972" formatCode="0.0">
                  <c:v>2285.11</c:v>
                </c:pt>
                <c:pt idx="1973" formatCode="0.0">
                  <c:v>2285.11</c:v>
                </c:pt>
                <c:pt idx="1974" formatCode="0.0">
                  <c:v>2285.11</c:v>
                </c:pt>
                <c:pt idx="1975" formatCode="0.0">
                  <c:v>2285.11</c:v>
                </c:pt>
                <c:pt idx="1976" formatCode="0.0">
                  <c:v>2274.857</c:v>
                </c:pt>
                <c:pt idx="1977" formatCode="0.0">
                  <c:v>2285.11</c:v>
                </c:pt>
                <c:pt idx="1978" formatCode="0.0">
                  <c:v>2285.11</c:v>
                </c:pt>
                <c:pt idx="1979" formatCode="0.0">
                  <c:v>2285.11</c:v>
                </c:pt>
                <c:pt idx="1980" formatCode="0.0">
                  <c:v>2285.11</c:v>
                </c:pt>
                <c:pt idx="1981" formatCode="0.0">
                  <c:v>2274.857</c:v>
                </c:pt>
                <c:pt idx="1982" formatCode="0.0">
                  <c:v>2295.462</c:v>
                </c:pt>
                <c:pt idx="1983" formatCode="0.0">
                  <c:v>2274.857</c:v>
                </c:pt>
                <c:pt idx="1984" formatCode="0.0">
                  <c:v>2274.857</c:v>
                </c:pt>
                <c:pt idx="1985" formatCode="0.0">
                  <c:v>2274.857</c:v>
                </c:pt>
                <c:pt idx="1986" formatCode="0.0">
                  <c:v>2254.643</c:v>
                </c:pt>
                <c:pt idx="1987" formatCode="0.0">
                  <c:v>2275.0329999999999</c:v>
                </c:pt>
                <c:pt idx="1988" formatCode="0.0">
                  <c:v>2265.348</c:v>
                </c:pt>
                <c:pt idx="1989" formatCode="0.0">
                  <c:v>2265.348</c:v>
                </c:pt>
                <c:pt idx="1990" formatCode="0.0">
                  <c:v>2265.348</c:v>
                </c:pt>
                <c:pt idx="1991" formatCode="0.0">
                  <c:v>2255.752</c:v>
                </c:pt>
                <c:pt idx="1992" formatCode="0.0">
                  <c:v>2255.752</c:v>
                </c:pt>
                <c:pt idx="1993" formatCode="0.0">
                  <c:v>2255.752</c:v>
                </c:pt>
                <c:pt idx="1994" formatCode="0.0">
                  <c:v>2255.752</c:v>
                </c:pt>
                <c:pt idx="1995" formatCode="0.0">
                  <c:v>2255.752</c:v>
                </c:pt>
                <c:pt idx="1996" formatCode="0.0">
                  <c:v>2255.752</c:v>
                </c:pt>
                <c:pt idx="1997" formatCode="0.0">
                  <c:v>2255.752</c:v>
                </c:pt>
                <c:pt idx="1998" formatCode="0.0">
                  <c:v>2255.752</c:v>
                </c:pt>
                <c:pt idx="1999" formatCode="0.0">
                  <c:v>2255.752</c:v>
                </c:pt>
                <c:pt idx="2000" formatCode="0.0">
                  <c:v>2255.752</c:v>
                </c:pt>
                <c:pt idx="2001" formatCode="0.0">
                  <c:v>2255.752</c:v>
                </c:pt>
                <c:pt idx="2002" formatCode="0.0">
                  <c:v>2255.752</c:v>
                </c:pt>
                <c:pt idx="2003" formatCode="0.0">
                  <c:v>2255.752</c:v>
                </c:pt>
                <c:pt idx="2004" formatCode="0.0">
                  <c:v>2246.2449999999999</c:v>
                </c:pt>
                <c:pt idx="2005" formatCode="0.0">
                  <c:v>2255.752</c:v>
                </c:pt>
                <c:pt idx="2006" formatCode="0.0">
                  <c:v>2255.752</c:v>
                </c:pt>
                <c:pt idx="2007" formatCode="0.0">
                  <c:v>2255.752</c:v>
                </c:pt>
                <c:pt idx="2008" formatCode="0.0">
                  <c:v>2255.752</c:v>
                </c:pt>
                <c:pt idx="2009" formatCode="0.0">
                  <c:v>2255.752</c:v>
                </c:pt>
                <c:pt idx="2010" formatCode="0.0">
                  <c:v>2255.752</c:v>
                </c:pt>
                <c:pt idx="2011" formatCode="0.0">
                  <c:v>2255.752</c:v>
                </c:pt>
                <c:pt idx="2012" formatCode="0.0">
                  <c:v>2255.752</c:v>
                </c:pt>
                <c:pt idx="2013" formatCode="0.0">
                  <c:v>2255.752</c:v>
                </c:pt>
                <c:pt idx="2014" formatCode="0.0">
                  <c:v>2255.752</c:v>
                </c:pt>
                <c:pt idx="2015" formatCode="0.0">
                  <c:v>2255.752</c:v>
                </c:pt>
                <c:pt idx="2016" formatCode="0.0">
                  <c:v>2255.752</c:v>
                </c:pt>
                <c:pt idx="2017" formatCode="0.0">
                  <c:v>2255.752</c:v>
                </c:pt>
                <c:pt idx="2018" formatCode="0.0">
                  <c:v>2265.348</c:v>
                </c:pt>
                <c:pt idx="2019" formatCode="0.0">
                  <c:v>2246.2449999999999</c:v>
                </c:pt>
                <c:pt idx="2020" formatCode="0.0">
                  <c:v>2255.752</c:v>
                </c:pt>
                <c:pt idx="2021" formatCode="0.0">
                  <c:v>2255.752</c:v>
                </c:pt>
                <c:pt idx="2022" formatCode="0.0">
                  <c:v>2255.752</c:v>
                </c:pt>
                <c:pt idx="2023" formatCode="0.0">
                  <c:v>2255.752</c:v>
                </c:pt>
                <c:pt idx="2024" formatCode="0.0">
                  <c:v>2265.348</c:v>
                </c:pt>
                <c:pt idx="2025" formatCode="0.0">
                  <c:v>2255.752</c:v>
                </c:pt>
                <c:pt idx="2026" formatCode="0.0">
                  <c:v>2255.752</c:v>
                </c:pt>
                <c:pt idx="2027" formatCode="0.0">
                  <c:v>2255.752</c:v>
                </c:pt>
                <c:pt idx="2028" formatCode="0.0">
                  <c:v>2255.752</c:v>
                </c:pt>
                <c:pt idx="2029" formatCode="0.0">
                  <c:v>2255.752</c:v>
                </c:pt>
                <c:pt idx="2030" formatCode="0.0">
                  <c:v>2255.752</c:v>
                </c:pt>
                <c:pt idx="2031" formatCode="0.0">
                  <c:v>2255.752</c:v>
                </c:pt>
                <c:pt idx="2032" formatCode="0.0">
                  <c:v>2255.752</c:v>
                </c:pt>
                <c:pt idx="2033" formatCode="0.0">
                  <c:v>2255.752</c:v>
                </c:pt>
                <c:pt idx="2034" formatCode="0.0">
                  <c:v>2255.752</c:v>
                </c:pt>
                <c:pt idx="2035" formatCode="0.0">
                  <c:v>2265.348</c:v>
                </c:pt>
                <c:pt idx="2036" formatCode="0.0">
                  <c:v>2265.348</c:v>
                </c:pt>
                <c:pt idx="2037" formatCode="0.0">
                  <c:v>2246.2449999999999</c:v>
                </c:pt>
                <c:pt idx="2038" formatCode="0.0">
                  <c:v>2255.752</c:v>
                </c:pt>
                <c:pt idx="2039" formatCode="0.0">
                  <c:v>2255.752</c:v>
                </c:pt>
                <c:pt idx="2040" formatCode="0.0">
                  <c:v>2255.752</c:v>
                </c:pt>
                <c:pt idx="2041" formatCode="0.0">
                  <c:v>2255.752</c:v>
                </c:pt>
                <c:pt idx="2042" formatCode="0.0">
                  <c:v>2255.752</c:v>
                </c:pt>
                <c:pt idx="2043" formatCode="0.0">
                  <c:v>2255.752</c:v>
                </c:pt>
                <c:pt idx="2044" formatCode="0.0">
                  <c:v>2255.752</c:v>
                </c:pt>
                <c:pt idx="2045" formatCode="0.0">
                  <c:v>2255.752</c:v>
                </c:pt>
                <c:pt idx="2046" formatCode="0.0">
                  <c:v>2255.752</c:v>
                </c:pt>
                <c:pt idx="2047" formatCode="0.0">
                  <c:v>2255.752</c:v>
                </c:pt>
                <c:pt idx="2048" formatCode="0.0">
                  <c:v>2246.2449999999999</c:v>
                </c:pt>
                <c:pt idx="2049" formatCode="0.0">
                  <c:v>2255.752</c:v>
                </c:pt>
                <c:pt idx="2050" formatCode="0.0">
                  <c:v>2255.752</c:v>
                </c:pt>
                <c:pt idx="2051" formatCode="0.0">
                  <c:v>2246.2449999999999</c:v>
                </c:pt>
                <c:pt idx="2052" formatCode="0.0">
                  <c:v>2255.752</c:v>
                </c:pt>
                <c:pt idx="2053" formatCode="0.0">
                  <c:v>2255.752</c:v>
                </c:pt>
                <c:pt idx="2054" formatCode="0.0">
                  <c:v>2255.752</c:v>
                </c:pt>
                <c:pt idx="2055" formatCode="0.0">
                  <c:v>2255.752</c:v>
                </c:pt>
                <c:pt idx="2056" formatCode="0.0">
                  <c:v>2255.752</c:v>
                </c:pt>
                <c:pt idx="2057" formatCode="0.0">
                  <c:v>2255.752</c:v>
                </c:pt>
                <c:pt idx="2058" formatCode="0.0">
                  <c:v>2255.752</c:v>
                </c:pt>
                <c:pt idx="2059" formatCode="0.0">
                  <c:v>2255.752</c:v>
                </c:pt>
                <c:pt idx="2060" formatCode="0.0">
                  <c:v>2255.752</c:v>
                </c:pt>
                <c:pt idx="2061" formatCode="0.0">
                  <c:v>2255.752</c:v>
                </c:pt>
                <c:pt idx="2062" formatCode="0.0">
                  <c:v>2255.752</c:v>
                </c:pt>
                <c:pt idx="2063" formatCode="0.0">
                  <c:v>2265.348</c:v>
                </c:pt>
                <c:pt idx="2064" formatCode="0.0">
                  <c:v>2255.752</c:v>
                </c:pt>
                <c:pt idx="2065" formatCode="0.0">
                  <c:v>2255.752</c:v>
                </c:pt>
                <c:pt idx="2066" formatCode="0.0">
                  <c:v>2255.752</c:v>
                </c:pt>
                <c:pt idx="2067" formatCode="0.0">
                  <c:v>2255.752</c:v>
                </c:pt>
                <c:pt idx="2068" formatCode="0.0">
                  <c:v>2255.752</c:v>
                </c:pt>
                <c:pt idx="2069" formatCode="0.0">
                  <c:v>2255.752</c:v>
                </c:pt>
                <c:pt idx="2070" formatCode="0.0">
                  <c:v>2255.752</c:v>
                </c:pt>
                <c:pt idx="2071" formatCode="0.0">
                  <c:v>2255.752</c:v>
                </c:pt>
                <c:pt idx="2072" formatCode="0.0">
                  <c:v>2255.752</c:v>
                </c:pt>
                <c:pt idx="2073" formatCode="0.0">
                  <c:v>2255.752</c:v>
                </c:pt>
                <c:pt idx="2074" formatCode="0.0">
                  <c:v>2255.752</c:v>
                </c:pt>
                <c:pt idx="2075" formatCode="0.0">
                  <c:v>2255.752</c:v>
                </c:pt>
                <c:pt idx="2076" formatCode="0.0">
                  <c:v>2255.752</c:v>
                </c:pt>
                <c:pt idx="2077" formatCode="0.0">
                  <c:v>2255.752</c:v>
                </c:pt>
                <c:pt idx="2078" formatCode="0.0">
                  <c:v>2255.752</c:v>
                </c:pt>
                <c:pt idx="2079" formatCode="0.0">
                  <c:v>2255.752</c:v>
                </c:pt>
                <c:pt idx="2080" formatCode="0.0">
                  <c:v>2255.752</c:v>
                </c:pt>
                <c:pt idx="2081" formatCode="0.0">
                  <c:v>2255.752</c:v>
                </c:pt>
                <c:pt idx="2082" formatCode="0.0">
                  <c:v>2255.752</c:v>
                </c:pt>
                <c:pt idx="2083" formatCode="0.0">
                  <c:v>2255.752</c:v>
                </c:pt>
                <c:pt idx="2084" formatCode="0.0">
                  <c:v>2255.752</c:v>
                </c:pt>
                <c:pt idx="2085" formatCode="0.0">
                  <c:v>2255.752</c:v>
                </c:pt>
                <c:pt idx="2086" formatCode="0.0">
                  <c:v>2255.752</c:v>
                </c:pt>
                <c:pt idx="2087" formatCode="0.0">
                  <c:v>2255.752</c:v>
                </c:pt>
                <c:pt idx="2088" formatCode="0.0">
                  <c:v>2255.752</c:v>
                </c:pt>
                <c:pt idx="2089" formatCode="0.0">
                  <c:v>2255.752</c:v>
                </c:pt>
                <c:pt idx="2090" formatCode="0.0">
                  <c:v>2255.752</c:v>
                </c:pt>
                <c:pt idx="2091" formatCode="0.0">
                  <c:v>2255.752</c:v>
                </c:pt>
                <c:pt idx="2092" formatCode="0.0">
                  <c:v>2255.752</c:v>
                </c:pt>
                <c:pt idx="2093" formatCode="0.0">
                  <c:v>2255.752</c:v>
                </c:pt>
                <c:pt idx="2094" formatCode="0.0">
                  <c:v>2255.752</c:v>
                </c:pt>
                <c:pt idx="2095" formatCode="0.0">
                  <c:v>2255.752</c:v>
                </c:pt>
                <c:pt idx="2096" formatCode="0.0">
                  <c:v>2255.752</c:v>
                </c:pt>
                <c:pt idx="2097" formatCode="0.0">
                  <c:v>2255.752</c:v>
                </c:pt>
                <c:pt idx="2098" formatCode="0.0">
                  <c:v>2255.752</c:v>
                </c:pt>
                <c:pt idx="2099" formatCode="0.0">
                  <c:v>2255.752</c:v>
                </c:pt>
                <c:pt idx="2100" formatCode="0.0">
                  <c:v>2255.752</c:v>
                </c:pt>
                <c:pt idx="2101" formatCode="0.0">
                  <c:v>2255.752</c:v>
                </c:pt>
                <c:pt idx="2102" formatCode="0.0">
                  <c:v>2255.752</c:v>
                </c:pt>
                <c:pt idx="2103" formatCode="0.0">
                  <c:v>2255.752</c:v>
                </c:pt>
                <c:pt idx="2104" formatCode="0.0">
                  <c:v>2255.752</c:v>
                </c:pt>
                <c:pt idx="2105" formatCode="0.0">
                  <c:v>2255.752</c:v>
                </c:pt>
                <c:pt idx="2106" formatCode="0.0">
                  <c:v>2255.752</c:v>
                </c:pt>
                <c:pt idx="2107" formatCode="0.0">
                  <c:v>2255.752</c:v>
                </c:pt>
                <c:pt idx="2108" formatCode="0.0">
                  <c:v>2255.752</c:v>
                </c:pt>
                <c:pt idx="2109" formatCode="0.0">
                  <c:v>2255.752</c:v>
                </c:pt>
                <c:pt idx="2110" formatCode="0.0">
                  <c:v>2255.752</c:v>
                </c:pt>
                <c:pt idx="2111" formatCode="0.0">
                  <c:v>2255.752</c:v>
                </c:pt>
                <c:pt idx="2112" formatCode="0.0">
                  <c:v>2255.752</c:v>
                </c:pt>
                <c:pt idx="2113" formatCode="0.0">
                  <c:v>2255.752</c:v>
                </c:pt>
                <c:pt idx="2114" formatCode="0.0">
                  <c:v>2255.752</c:v>
                </c:pt>
                <c:pt idx="2115" formatCode="0.0">
                  <c:v>2255.752</c:v>
                </c:pt>
                <c:pt idx="2116" formatCode="0.0">
                  <c:v>2255.752</c:v>
                </c:pt>
                <c:pt idx="2117" formatCode="0.0">
                  <c:v>2255.752</c:v>
                </c:pt>
                <c:pt idx="2118" formatCode="0.0">
                  <c:v>2255.752</c:v>
                </c:pt>
                <c:pt idx="2119" formatCode="0.0">
                  <c:v>2255.752</c:v>
                </c:pt>
                <c:pt idx="2120" formatCode="0.0">
                  <c:v>2255.752</c:v>
                </c:pt>
                <c:pt idx="2121" formatCode="0.0">
                  <c:v>2255.752</c:v>
                </c:pt>
                <c:pt idx="2122" formatCode="0.0">
                  <c:v>2255.752</c:v>
                </c:pt>
                <c:pt idx="2123" formatCode="0.0">
                  <c:v>2255.752</c:v>
                </c:pt>
                <c:pt idx="2124" formatCode="0.0">
                  <c:v>2255.752</c:v>
                </c:pt>
                <c:pt idx="2125" formatCode="0.0">
                  <c:v>2255.752</c:v>
                </c:pt>
                <c:pt idx="2126" formatCode="0.0">
                  <c:v>2255.752</c:v>
                </c:pt>
                <c:pt idx="2127" formatCode="0.0">
                  <c:v>2255.752</c:v>
                </c:pt>
                <c:pt idx="2128" formatCode="0.0">
                  <c:v>2255.752</c:v>
                </c:pt>
                <c:pt idx="2129" formatCode="0.0">
                  <c:v>2255.752</c:v>
                </c:pt>
                <c:pt idx="2130" formatCode="0.0">
                  <c:v>2255.752</c:v>
                </c:pt>
                <c:pt idx="2131" formatCode="0.0">
                  <c:v>2255.752</c:v>
                </c:pt>
                <c:pt idx="2132" formatCode="0.0">
                  <c:v>2255.752</c:v>
                </c:pt>
                <c:pt idx="2133" formatCode="0.0">
                  <c:v>2255.752</c:v>
                </c:pt>
                <c:pt idx="2134" formatCode="0.0">
                  <c:v>2255.752</c:v>
                </c:pt>
                <c:pt idx="2135" formatCode="0.0">
                  <c:v>2255.752</c:v>
                </c:pt>
                <c:pt idx="2136" formatCode="0.0">
                  <c:v>2255.752</c:v>
                </c:pt>
                <c:pt idx="2137" formatCode="0.0">
                  <c:v>2255.752</c:v>
                </c:pt>
                <c:pt idx="2138" formatCode="0.0">
                  <c:v>2255.752</c:v>
                </c:pt>
                <c:pt idx="2139" formatCode="0.0">
                  <c:v>2255.752</c:v>
                </c:pt>
                <c:pt idx="2140" formatCode="0.0">
                  <c:v>2255.752</c:v>
                </c:pt>
                <c:pt idx="2141" formatCode="0.0">
                  <c:v>2255.752</c:v>
                </c:pt>
                <c:pt idx="2142" formatCode="0.0">
                  <c:v>2255.752</c:v>
                </c:pt>
                <c:pt idx="2143" formatCode="0.0">
                  <c:v>2255.752</c:v>
                </c:pt>
                <c:pt idx="2144" formatCode="0.0">
                  <c:v>2265.348</c:v>
                </c:pt>
                <c:pt idx="2145" formatCode="0.0">
                  <c:v>2255.752</c:v>
                </c:pt>
                <c:pt idx="2146" formatCode="0.0">
                  <c:v>2255.752</c:v>
                </c:pt>
                <c:pt idx="2147" formatCode="0.0">
                  <c:v>2255.752</c:v>
                </c:pt>
                <c:pt idx="2148" formatCode="0.0">
                  <c:v>2255.752</c:v>
                </c:pt>
                <c:pt idx="2149" formatCode="0.0">
                  <c:v>2255.752</c:v>
                </c:pt>
                <c:pt idx="2150" formatCode="0.0">
                  <c:v>2255.752</c:v>
                </c:pt>
                <c:pt idx="2151" formatCode="0.0">
                  <c:v>2255.752</c:v>
                </c:pt>
                <c:pt idx="2152" formatCode="0.0">
                  <c:v>2265.348</c:v>
                </c:pt>
                <c:pt idx="2153" formatCode="0.0">
                  <c:v>2255.752</c:v>
                </c:pt>
                <c:pt idx="2154" formatCode="0.0">
                  <c:v>2255.752</c:v>
                </c:pt>
                <c:pt idx="2155" formatCode="0.0">
                  <c:v>2255.752</c:v>
                </c:pt>
                <c:pt idx="2156" formatCode="0.0">
                  <c:v>2255.752</c:v>
                </c:pt>
                <c:pt idx="2157" formatCode="0.0">
                  <c:v>2255.752</c:v>
                </c:pt>
                <c:pt idx="2158" formatCode="0.0">
                  <c:v>2255.752</c:v>
                </c:pt>
                <c:pt idx="2159" formatCode="0.0">
                  <c:v>2265.348</c:v>
                </c:pt>
                <c:pt idx="2160" formatCode="0.0">
                  <c:v>2255.752</c:v>
                </c:pt>
                <c:pt idx="2161" formatCode="0.0">
                  <c:v>2255.752</c:v>
                </c:pt>
                <c:pt idx="2162" formatCode="0.0">
                  <c:v>2255.752</c:v>
                </c:pt>
                <c:pt idx="2163" formatCode="0.0">
                  <c:v>2265.348</c:v>
                </c:pt>
                <c:pt idx="2164" formatCode="0.0">
                  <c:v>2255.752</c:v>
                </c:pt>
                <c:pt idx="2165" formatCode="0.0">
                  <c:v>2255.752</c:v>
                </c:pt>
                <c:pt idx="2166" formatCode="0.0">
                  <c:v>2255.752</c:v>
                </c:pt>
                <c:pt idx="2167" formatCode="0.0">
                  <c:v>2255.752</c:v>
                </c:pt>
                <c:pt idx="2168" formatCode="0.0">
                  <c:v>2265.348</c:v>
                </c:pt>
                <c:pt idx="2169" formatCode="0.0">
                  <c:v>2255.752</c:v>
                </c:pt>
                <c:pt idx="2170" formatCode="0.0">
                  <c:v>2265.348</c:v>
                </c:pt>
                <c:pt idx="2171" formatCode="0.0">
                  <c:v>2255.752</c:v>
                </c:pt>
                <c:pt idx="2172" formatCode="0.0">
                  <c:v>2255.752</c:v>
                </c:pt>
                <c:pt idx="2173" formatCode="0.0">
                  <c:v>2265.348</c:v>
                </c:pt>
                <c:pt idx="2174" formatCode="0.0">
                  <c:v>2255.752</c:v>
                </c:pt>
                <c:pt idx="2175" formatCode="0.0">
                  <c:v>2265.348</c:v>
                </c:pt>
                <c:pt idx="2176" formatCode="0.0">
                  <c:v>2265.348</c:v>
                </c:pt>
                <c:pt idx="2177" formatCode="0.0">
                  <c:v>2265.348</c:v>
                </c:pt>
                <c:pt idx="2178" formatCode="0.0">
                  <c:v>2265.348</c:v>
                </c:pt>
                <c:pt idx="2179" formatCode="0.0">
                  <c:v>2265.348</c:v>
                </c:pt>
                <c:pt idx="2180" formatCode="0.0">
                  <c:v>2265.348</c:v>
                </c:pt>
                <c:pt idx="2181" formatCode="0.0">
                  <c:v>2265.348</c:v>
                </c:pt>
                <c:pt idx="2182" formatCode="0.0">
                  <c:v>2265.348</c:v>
                </c:pt>
                <c:pt idx="2183" formatCode="0.0">
                  <c:v>2265.348</c:v>
                </c:pt>
                <c:pt idx="2184" formatCode="0.0">
                  <c:v>2265.348</c:v>
                </c:pt>
                <c:pt idx="2185" formatCode="0.0">
                  <c:v>2265.348</c:v>
                </c:pt>
                <c:pt idx="2186" formatCode="0.0">
                  <c:v>2265.348</c:v>
                </c:pt>
                <c:pt idx="2187" formatCode="0.0">
                  <c:v>2265.348</c:v>
                </c:pt>
                <c:pt idx="2188" formatCode="0.0">
                  <c:v>2255.752</c:v>
                </c:pt>
                <c:pt idx="2189" formatCode="0.0">
                  <c:v>2265.348</c:v>
                </c:pt>
                <c:pt idx="2190" formatCode="0.0">
                  <c:v>2265.348</c:v>
                </c:pt>
                <c:pt idx="2191" formatCode="0.0">
                  <c:v>2265.348</c:v>
                </c:pt>
                <c:pt idx="2192" formatCode="0.0">
                  <c:v>2265.348</c:v>
                </c:pt>
                <c:pt idx="2193" formatCode="0.0">
                  <c:v>2265.348</c:v>
                </c:pt>
                <c:pt idx="2194" formatCode="0.0">
                  <c:v>2265.348</c:v>
                </c:pt>
                <c:pt idx="2195" formatCode="0.0">
                  <c:v>2265.348</c:v>
                </c:pt>
                <c:pt idx="2196" formatCode="0.0">
                  <c:v>2265.348</c:v>
                </c:pt>
                <c:pt idx="2197" formatCode="0.0">
                  <c:v>2265.348</c:v>
                </c:pt>
                <c:pt idx="2198" formatCode="0.0">
                  <c:v>2265.348</c:v>
                </c:pt>
                <c:pt idx="2199" formatCode="0.0">
                  <c:v>2265.348</c:v>
                </c:pt>
                <c:pt idx="2200" formatCode="0.0">
                  <c:v>2265.348</c:v>
                </c:pt>
                <c:pt idx="2201" formatCode="0.0">
                  <c:v>2265.348</c:v>
                </c:pt>
                <c:pt idx="2202" formatCode="0.0">
                  <c:v>2265.348</c:v>
                </c:pt>
                <c:pt idx="2203" formatCode="0.0">
                  <c:v>2265.348</c:v>
                </c:pt>
                <c:pt idx="2204" formatCode="0.0">
                  <c:v>2265.348</c:v>
                </c:pt>
                <c:pt idx="2205" formatCode="0.0">
                  <c:v>2265.348</c:v>
                </c:pt>
                <c:pt idx="2206" formatCode="0.0">
                  <c:v>2265.348</c:v>
                </c:pt>
                <c:pt idx="2207" formatCode="0.0">
                  <c:v>2265.348</c:v>
                </c:pt>
                <c:pt idx="2208" formatCode="0.0">
                  <c:v>2265.348</c:v>
                </c:pt>
                <c:pt idx="2209" formatCode="0.0">
                  <c:v>2265.348</c:v>
                </c:pt>
                <c:pt idx="2210" formatCode="0.0">
                  <c:v>2265.348</c:v>
                </c:pt>
                <c:pt idx="2211" formatCode="0.0">
                  <c:v>2265.348</c:v>
                </c:pt>
                <c:pt idx="2212" formatCode="0.0">
                  <c:v>2265.348</c:v>
                </c:pt>
                <c:pt idx="2213" formatCode="0.0">
                  <c:v>2265.348</c:v>
                </c:pt>
                <c:pt idx="2214" formatCode="0.0">
                  <c:v>2265.348</c:v>
                </c:pt>
                <c:pt idx="2215" formatCode="0.0">
                  <c:v>2265.348</c:v>
                </c:pt>
                <c:pt idx="2216" formatCode="0.0">
                  <c:v>2265.348</c:v>
                </c:pt>
                <c:pt idx="2217" formatCode="0.0">
                  <c:v>2265.348</c:v>
                </c:pt>
                <c:pt idx="2218" formatCode="0.0">
                  <c:v>2265.348</c:v>
                </c:pt>
                <c:pt idx="2219" formatCode="0.0">
                  <c:v>2265.348</c:v>
                </c:pt>
                <c:pt idx="2220" formatCode="0.0">
                  <c:v>2265.348</c:v>
                </c:pt>
                <c:pt idx="2221" formatCode="0.0">
                  <c:v>2265.348</c:v>
                </c:pt>
                <c:pt idx="2222" formatCode="0.0">
                  <c:v>2265.348</c:v>
                </c:pt>
                <c:pt idx="2223" formatCode="0.0">
                  <c:v>2265.348</c:v>
                </c:pt>
                <c:pt idx="2224" formatCode="0.0">
                  <c:v>2265.348</c:v>
                </c:pt>
                <c:pt idx="2225" formatCode="0.0">
                  <c:v>2265.348</c:v>
                </c:pt>
                <c:pt idx="2226" formatCode="0.0">
                  <c:v>2265.348</c:v>
                </c:pt>
                <c:pt idx="2227" formatCode="0.0">
                  <c:v>2265.348</c:v>
                </c:pt>
                <c:pt idx="2228" formatCode="0.0">
                  <c:v>2265.348</c:v>
                </c:pt>
                <c:pt idx="2229" formatCode="0.0">
                  <c:v>2265.348</c:v>
                </c:pt>
                <c:pt idx="2230" formatCode="0.0">
                  <c:v>2265.348</c:v>
                </c:pt>
                <c:pt idx="2231" formatCode="0.0">
                  <c:v>2265.348</c:v>
                </c:pt>
                <c:pt idx="2232" formatCode="0.0">
                  <c:v>2265.348</c:v>
                </c:pt>
                <c:pt idx="2233" formatCode="0.0">
                  <c:v>2265.348</c:v>
                </c:pt>
                <c:pt idx="2234" formatCode="0.0">
                  <c:v>2265.348</c:v>
                </c:pt>
                <c:pt idx="2235" formatCode="0.0">
                  <c:v>2265.348</c:v>
                </c:pt>
                <c:pt idx="2236" formatCode="0.0">
                  <c:v>2265.348</c:v>
                </c:pt>
                <c:pt idx="2237" formatCode="0.0">
                  <c:v>2265.348</c:v>
                </c:pt>
                <c:pt idx="2238" formatCode="0.0">
                  <c:v>2265.348</c:v>
                </c:pt>
                <c:pt idx="2239" formatCode="0.0">
                  <c:v>2265.348</c:v>
                </c:pt>
                <c:pt idx="2240" formatCode="0.0">
                  <c:v>2265.348</c:v>
                </c:pt>
                <c:pt idx="2241" formatCode="0.0">
                  <c:v>2265.348</c:v>
                </c:pt>
                <c:pt idx="2242" formatCode="0.0">
                  <c:v>2265.348</c:v>
                </c:pt>
                <c:pt idx="2243" formatCode="0.0">
                  <c:v>2265.348</c:v>
                </c:pt>
                <c:pt idx="2244" formatCode="0.0">
                  <c:v>2265.348</c:v>
                </c:pt>
                <c:pt idx="2245" formatCode="0.0">
                  <c:v>2265.348</c:v>
                </c:pt>
                <c:pt idx="2246" formatCode="0.0">
                  <c:v>2265.348</c:v>
                </c:pt>
                <c:pt idx="2247" formatCode="0.0">
                  <c:v>2265.348</c:v>
                </c:pt>
                <c:pt idx="2248" formatCode="0.0">
                  <c:v>2265.348</c:v>
                </c:pt>
                <c:pt idx="2249" formatCode="0.0">
                  <c:v>2265.348</c:v>
                </c:pt>
                <c:pt idx="2250" formatCode="0.0">
                  <c:v>2265.348</c:v>
                </c:pt>
                <c:pt idx="2251" formatCode="0.0">
                  <c:v>2265.348</c:v>
                </c:pt>
                <c:pt idx="2252" formatCode="0.0">
                  <c:v>2265.348</c:v>
                </c:pt>
                <c:pt idx="2253" formatCode="0.0">
                  <c:v>2265.348</c:v>
                </c:pt>
                <c:pt idx="2254" formatCode="0.0">
                  <c:v>2265.348</c:v>
                </c:pt>
                <c:pt idx="2255" formatCode="0.0">
                  <c:v>2265.348</c:v>
                </c:pt>
                <c:pt idx="2256" formatCode="0.0">
                  <c:v>2265.348</c:v>
                </c:pt>
                <c:pt idx="2257" formatCode="0.0">
                  <c:v>2265.348</c:v>
                </c:pt>
                <c:pt idx="2258" formatCode="0.0">
                  <c:v>2265.348</c:v>
                </c:pt>
                <c:pt idx="2259" formatCode="0.0">
                  <c:v>2265.348</c:v>
                </c:pt>
                <c:pt idx="2260" formatCode="0.0">
                  <c:v>2265.348</c:v>
                </c:pt>
                <c:pt idx="2261" formatCode="0.0">
                  <c:v>2265.348</c:v>
                </c:pt>
                <c:pt idx="2262" formatCode="0.0">
                  <c:v>2265.348</c:v>
                </c:pt>
                <c:pt idx="2263" formatCode="0.0">
                  <c:v>2265.348</c:v>
                </c:pt>
                <c:pt idx="2264" formatCode="0.0">
                  <c:v>2265.348</c:v>
                </c:pt>
                <c:pt idx="2265" formatCode="0.0">
                  <c:v>2275.0329999999999</c:v>
                </c:pt>
                <c:pt idx="2266" formatCode="0.0">
                  <c:v>2246.2449999999999</c:v>
                </c:pt>
                <c:pt idx="2267" formatCode="0.0">
                  <c:v>2265.348</c:v>
                </c:pt>
                <c:pt idx="2268" formatCode="0.0">
                  <c:v>2265.348</c:v>
                </c:pt>
                <c:pt idx="2269" formatCode="0.0">
                  <c:v>2265.348</c:v>
                </c:pt>
                <c:pt idx="2270" formatCode="0.0">
                  <c:v>2265.348</c:v>
                </c:pt>
                <c:pt idx="2271" formatCode="0.0">
                  <c:v>2284.81</c:v>
                </c:pt>
                <c:pt idx="2272" formatCode="0.0">
                  <c:v>2275.0329999999999</c:v>
                </c:pt>
                <c:pt idx="2273" formatCode="0.0">
                  <c:v>2265.348</c:v>
                </c:pt>
                <c:pt idx="2274" formatCode="0.0">
                  <c:v>2275.0329999999999</c:v>
                </c:pt>
                <c:pt idx="2275" formatCode="0.0">
                  <c:v>2265.348</c:v>
                </c:pt>
                <c:pt idx="2276" formatCode="0.0">
                  <c:v>2275.0329999999999</c:v>
                </c:pt>
                <c:pt idx="2277" formatCode="0.0">
                  <c:v>2275.0329999999999</c:v>
                </c:pt>
                <c:pt idx="2278" formatCode="0.0">
                  <c:v>2265.348</c:v>
                </c:pt>
                <c:pt idx="2279" formatCode="0.0">
                  <c:v>2275.0329999999999</c:v>
                </c:pt>
                <c:pt idx="2280" formatCode="0.0">
                  <c:v>2284.81</c:v>
                </c:pt>
                <c:pt idx="2281" formatCode="0.0">
                  <c:v>2265.348</c:v>
                </c:pt>
                <c:pt idx="2282" formatCode="0.0">
                  <c:v>2275.0329999999999</c:v>
                </c:pt>
                <c:pt idx="2283" formatCode="0.0">
                  <c:v>2275.0329999999999</c:v>
                </c:pt>
                <c:pt idx="2284" formatCode="0.0">
                  <c:v>2265.348</c:v>
                </c:pt>
                <c:pt idx="2285" formatCode="0.0">
                  <c:v>2275.0329999999999</c:v>
                </c:pt>
                <c:pt idx="2286" formatCode="0.0">
                  <c:v>2275.0329999999999</c:v>
                </c:pt>
                <c:pt idx="2287" formatCode="0.0">
                  <c:v>2275.0329999999999</c:v>
                </c:pt>
                <c:pt idx="2288" formatCode="0.0">
                  <c:v>2275.0329999999999</c:v>
                </c:pt>
                <c:pt idx="2289" formatCode="0.0">
                  <c:v>2275.0329999999999</c:v>
                </c:pt>
                <c:pt idx="2290" formatCode="0.0">
                  <c:v>2275.0329999999999</c:v>
                </c:pt>
                <c:pt idx="2291" formatCode="0.0">
                  <c:v>2275.0329999999999</c:v>
                </c:pt>
                <c:pt idx="2292" formatCode="0.0">
                  <c:v>2275.0329999999999</c:v>
                </c:pt>
                <c:pt idx="2293" formatCode="0.0">
                  <c:v>2275.0329999999999</c:v>
                </c:pt>
                <c:pt idx="2294" formatCode="0.0">
                  <c:v>2265.348</c:v>
                </c:pt>
                <c:pt idx="2295" formatCode="0.0">
                  <c:v>2275.0329999999999</c:v>
                </c:pt>
                <c:pt idx="2296" formatCode="0.0">
                  <c:v>2275.0329999999999</c:v>
                </c:pt>
                <c:pt idx="2297" formatCode="0.0">
                  <c:v>2275.0329999999999</c:v>
                </c:pt>
                <c:pt idx="2298" formatCode="0.0">
                  <c:v>2275.0329999999999</c:v>
                </c:pt>
                <c:pt idx="2299" formatCode="0.0">
                  <c:v>2275.0329999999999</c:v>
                </c:pt>
                <c:pt idx="2300" formatCode="0.0">
                  <c:v>2275.0329999999999</c:v>
                </c:pt>
                <c:pt idx="2301" formatCode="0.0">
                  <c:v>2275.0329999999999</c:v>
                </c:pt>
                <c:pt idx="2302" formatCode="0.0">
                  <c:v>2275.0329999999999</c:v>
                </c:pt>
                <c:pt idx="2303" formatCode="0.0">
                  <c:v>2275.0329999999999</c:v>
                </c:pt>
                <c:pt idx="2304" formatCode="0.0">
                  <c:v>2275.0329999999999</c:v>
                </c:pt>
                <c:pt idx="2305" formatCode="0.0">
                  <c:v>2275.0329999999999</c:v>
                </c:pt>
                <c:pt idx="2306" formatCode="0.0">
                  <c:v>2275.0329999999999</c:v>
                </c:pt>
                <c:pt idx="2307" formatCode="0.0">
                  <c:v>2275.0329999999999</c:v>
                </c:pt>
                <c:pt idx="2308" formatCode="0.0">
                  <c:v>2275.0329999999999</c:v>
                </c:pt>
                <c:pt idx="2309" formatCode="0.0">
                  <c:v>2275.0329999999999</c:v>
                </c:pt>
                <c:pt idx="2310" formatCode="0.0">
                  <c:v>2275.0329999999999</c:v>
                </c:pt>
                <c:pt idx="2311" formatCode="0.0">
                  <c:v>2275.0329999999999</c:v>
                </c:pt>
                <c:pt idx="2312" formatCode="0.0">
                  <c:v>2275.0329999999999</c:v>
                </c:pt>
                <c:pt idx="2313" formatCode="0.0">
                  <c:v>2275.0329999999999</c:v>
                </c:pt>
                <c:pt idx="2314" formatCode="0.0">
                  <c:v>2275.0329999999999</c:v>
                </c:pt>
                <c:pt idx="2315" formatCode="0.0">
                  <c:v>2275.0329999999999</c:v>
                </c:pt>
                <c:pt idx="2316" formatCode="0.0">
                  <c:v>2275.0329999999999</c:v>
                </c:pt>
                <c:pt idx="2317" formatCode="0.0">
                  <c:v>2275.0329999999999</c:v>
                </c:pt>
                <c:pt idx="2318" formatCode="0.0">
                  <c:v>2275.0329999999999</c:v>
                </c:pt>
                <c:pt idx="2319" formatCode="0.0">
                  <c:v>2275.0329999999999</c:v>
                </c:pt>
                <c:pt idx="2320" formatCode="0.0">
                  <c:v>2275.0329999999999</c:v>
                </c:pt>
                <c:pt idx="2321" formatCode="0.0">
                  <c:v>2275.0329999999999</c:v>
                </c:pt>
                <c:pt idx="2322" formatCode="0.0">
                  <c:v>2275.0329999999999</c:v>
                </c:pt>
                <c:pt idx="2323" formatCode="0.0">
                  <c:v>2275.0329999999999</c:v>
                </c:pt>
                <c:pt idx="2324" formatCode="0.0">
                  <c:v>2275.0329999999999</c:v>
                </c:pt>
                <c:pt idx="2325" formatCode="0.0">
                  <c:v>2275.0329999999999</c:v>
                </c:pt>
                <c:pt idx="2326" formatCode="0.0">
                  <c:v>2275.0329999999999</c:v>
                </c:pt>
                <c:pt idx="2327" formatCode="0.0">
                  <c:v>2275.0329999999999</c:v>
                </c:pt>
                <c:pt idx="2328" formatCode="0.0">
                  <c:v>2275.0329999999999</c:v>
                </c:pt>
                <c:pt idx="2329" formatCode="0.0">
                  <c:v>2275.0329999999999</c:v>
                </c:pt>
                <c:pt idx="2330" formatCode="0.0">
                  <c:v>2275.0329999999999</c:v>
                </c:pt>
                <c:pt idx="2331" formatCode="0.0">
                  <c:v>2275.0329999999999</c:v>
                </c:pt>
                <c:pt idx="2332" formatCode="0.0">
                  <c:v>2275.0329999999999</c:v>
                </c:pt>
                <c:pt idx="2333" formatCode="0.0">
                  <c:v>2275.0329999999999</c:v>
                </c:pt>
                <c:pt idx="2334" formatCode="0.0">
                  <c:v>2275.0329999999999</c:v>
                </c:pt>
                <c:pt idx="2335" formatCode="0.0">
                  <c:v>2275.0329999999999</c:v>
                </c:pt>
                <c:pt idx="2336" formatCode="0.0">
                  <c:v>2275.0329999999999</c:v>
                </c:pt>
                <c:pt idx="2337" formatCode="0.0">
                  <c:v>2275.0329999999999</c:v>
                </c:pt>
                <c:pt idx="2338" formatCode="0.0">
                  <c:v>2275.0329999999999</c:v>
                </c:pt>
                <c:pt idx="2339" formatCode="0.0">
                  <c:v>2275.0329999999999</c:v>
                </c:pt>
                <c:pt idx="2340" formatCode="0.0">
                  <c:v>2275.0329999999999</c:v>
                </c:pt>
                <c:pt idx="2341" formatCode="0.0">
                  <c:v>2275.0329999999999</c:v>
                </c:pt>
                <c:pt idx="2342" formatCode="0.0">
                  <c:v>2275.0329999999999</c:v>
                </c:pt>
                <c:pt idx="2343" formatCode="0.0">
                  <c:v>2275.0329999999999</c:v>
                </c:pt>
                <c:pt idx="2344" formatCode="0.0">
                  <c:v>2275.0329999999999</c:v>
                </c:pt>
                <c:pt idx="2345" formatCode="0.0">
                  <c:v>2275.0329999999999</c:v>
                </c:pt>
                <c:pt idx="2346" formatCode="0.0">
                  <c:v>2275.0329999999999</c:v>
                </c:pt>
                <c:pt idx="2347" formatCode="0.0">
                  <c:v>2275.0329999999999</c:v>
                </c:pt>
                <c:pt idx="2348" formatCode="0.0">
                  <c:v>2275.0329999999999</c:v>
                </c:pt>
                <c:pt idx="2349" formatCode="0.0">
                  <c:v>2275.0329999999999</c:v>
                </c:pt>
                <c:pt idx="2350" formatCode="0.0">
                  <c:v>2275.0329999999999</c:v>
                </c:pt>
                <c:pt idx="2351" formatCode="0.0">
                  <c:v>2275.0329999999999</c:v>
                </c:pt>
                <c:pt idx="2352" formatCode="0.0">
                  <c:v>2275.0329999999999</c:v>
                </c:pt>
                <c:pt idx="2353" formatCode="0.0">
                  <c:v>2275.0329999999999</c:v>
                </c:pt>
                <c:pt idx="2354" formatCode="0.0">
                  <c:v>2275.0329999999999</c:v>
                </c:pt>
                <c:pt idx="2355" formatCode="0.0">
                  <c:v>2275.0329999999999</c:v>
                </c:pt>
                <c:pt idx="2356" formatCode="0.0">
                  <c:v>2275.0329999999999</c:v>
                </c:pt>
                <c:pt idx="2357" formatCode="0.0">
                  <c:v>2275.0329999999999</c:v>
                </c:pt>
                <c:pt idx="2358" formatCode="0.0">
                  <c:v>2275.0329999999999</c:v>
                </c:pt>
                <c:pt idx="2359" formatCode="0.0">
                  <c:v>2275.0329999999999</c:v>
                </c:pt>
                <c:pt idx="2360" formatCode="0.0">
                  <c:v>2275.0329999999999</c:v>
                </c:pt>
                <c:pt idx="2361" formatCode="0.0">
                  <c:v>2275.0329999999999</c:v>
                </c:pt>
                <c:pt idx="2362" formatCode="0.0">
                  <c:v>2275.0329999999999</c:v>
                </c:pt>
                <c:pt idx="2363" formatCode="0.0">
                  <c:v>2284.81</c:v>
                </c:pt>
                <c:pt idx="2364" formatCode="0.0">
                  <c:v>2275.0329999999999</c:v>
                </c:pt>
                <c:pt idx="2365" formatCode="0.0">
                  <c:v>2284.81</c:v>
                </c:pt>
                <c:pt idx="2366" formatCode="0.0">
                  <c:v>2275.0329999999999</c:v>
                </c:pt>
                <c:pt idx="2367" formatCode="0.0">
                  <c:v>2275.0329999999999</c:v>
                </c:pt>
                <c:pt idx="2368" formatCode="0.0">
                  <c:v>2275.0329999999999</c:v>
                </c:pt>
                <c:pt idx="2369" formatCode="0.0">
                  <c:v>2275.0329999999999</c:v>
                </c:pt>
                <c:pt idx="2370" formatCode="0.0">
                  <c:v>2275.0329999999999</c:v>
                </c:pt>
                <c:pt idx="2371" formatCode="0.0">
                  <c:v>2275.0329999999999</c:v>
                </c:pt>
                <c:pt idx="2372" formatCode="0.0">
                  <c:v>2275.0329999999999</c:v>
                </c:pt>
                <c:pt idx="2373" formatCode="0.0">
                  <c:v>2284.81</c:v>
                </c:pt>
                <c:pt idx="2374" formatCode="0.0">
                  <c:v>2284.81</c:v>
                </c:pt>
                <c:pt idx="2375" formatCode="0.0">
                  <c:v>2275.0329999999999</c:v>
                </c:pt>
                <c:pt idx="2376" formatCode="0.0">
                  <c:v>2284.81</c:v>
                </c:pt>
                <c:pt idx="2377" formatCode="0.0">
                  <c:v>2275.0329999999999</c:v>
                </c:pt>
                <c:pt idx="2378" formatCode="0.0">
                  <c:v>2275.0329999999999</c:v>
                </c:pt>
                <c:pt idx="2379" formatCode="0.0">
                  <c:v>2275.0329999999999</c:v>
                </c:pt>
                <c:pt idx="2380" formatCode="0.0">
                  <c:v>2284.81</c:v>
                </c:pt>
                <c:pt idx="2381" formatCode="0.0">
                  <c:v>2284.81</c:v>
                </c:pt>
                <c:pt idx="2382" formatCode="0.0">
                  <c:v>2284.81</c:v>
                </c:pt>
                <c:pt idx="2383" formatCode="0.0">
                  <c:v>2275.0329999999999</c:v>
                </c:pt>
                <c:pt idx="2384" formatCode="0.0">
                  <c:v>2275.0329999999999</c:v>
                </c:pt>
                <c:pt idx="2385" formatCode="0.0">
                  <c:v>2284.81</c:v>
                </c:pt>
                <c:pt idx="2386" formatCode="0.0">
                  <c:v>2284.81</c:v>
                </c:pt>
                <c:pt idx="2387" formatCode="0.0">
                  <c:v>2284.81</c:v>
                </c:pt>
                <c:pt idx="2388" formatCode="0.0">
                  <c:v>2284.81</c:v>
                </c:pt>
                <c:pt idx="2389" formatCode="0.0">
                  <c:v>2275.0329999999999</c:v>
                </c:pt>
                <c:pt idx="2390" formatCode="0.0">
                  <c:v>2284.81</c:v>
                </c:pt>
                <c:pt idx="2391" formatCode="0.0">
                  <c:v>2284.81</c:v>
                </c:pt>
                <c:pt idx="2392" formatCode="0.0">
                  <c:v>2284.81</c:v>
                </c:pt>
                <c:pt idx="2393" formatCode="0.0">
                  <c:v>2284.81</c:v>
                </c:pt>
                <c:pt idx="2394" formatCode="0.0">
                  <c:v>2284.81</c:v>
                </c:pt>
                <c:pt idx="2395" formatCode="0.0">
                  <c:v>2284.81</c:v>
                </c:pt>
                <c:pt idx="2396" formatCode="0.0">
                  <c:v>2284.81</c:v>
                </c:pt>
                <c:pt idx="2397" formatCode="0.0">
                  <c:v>2284.81</c:v>
                </c:pt>
                <c:pt idx="2398" formatCode="0.0">
                  <c:v>2284.81</c:v>
                </c:pt>
                <c:pt idx="2399" formatCode="0.0">
                  <c:v>2284.81</c:v>
                </c:pt>
                <c:pt idx="2400" formatCode="0.0">
                  <c:v>2284.81</c:v>
                </c:pt>
                <c:pt idx="2401" formatCode="0.0">
                  <c:v>2284.81</c:v>
                </c:pt>
                <c:pt idx="2402" formatCode="0.0">
                  <c:v>2284.81</c:v>
                </c:pt>
                <c:pt idx="2403" formatCode="0.0">
                  <c:v>2284.81</c:v>
                </c:pt>
                <c:pt idx="2404" formatCode="0.0">
                  <c:v>2284.81</c:v>
                </c:pt>
                <c:pt idx="2405" formatCode="0.0">
                  <c:v>2284.81</c:v>
                </c:pt>
                <c:pt idx="2406" formatCode="0.0">
                  <c:v>2284.81</c:v>
                </c:pt>
                <c:pt idx="2407" formatCode="0.0">
                  <c:v>2284.81</c:v>
                </c:pt>
                <c:pt idx="2408" formatCode="0.0">
                  <c:v>2284.81</c:v>
                </c:pt>
                <c:pt idx="2409" formatCode="0.0">
                  <c:v>2284.81</c:v>
                </c:pt>
                <c:pt idx="2410" formatCode="0.0">
                  <c:v>2284.81</c:v>
                </c:pt>
                <c:pt idx="2411" formatCode="0.0">
                  <c:v>2284.81</c:v>
                </c:pt>
                <c:pt idx="2412" formatCode="0.0">
                  <c:v>2284.81</c:v>
                </c:pt>
                <c:pt idx="2413" formatCode="0.0">
                  <c:v>2284.81</c:v>
                </c:pt>
                <c:pt idx="2414" formatCode="0.0">
                  <c:v>2284.81</c:v>
                </c:pt>
                <c:pt idx="2415" formatCode="0.0">
                  <c:v>2284.81</c:v>
                </c:pt>
                <c:pt idx="2416" formatCode="0.0">
                  <c:v>2284.81</c:v>
                </c:pt>
                <c:pt idx="2417" formatCode="0.0">
                  <c:v>2284.81</c:v>
                </c:pt>
                <c:pt idx="2418" formatCode="0.0">
                  <c:v>2284.81</c:v>
                </c:pt>
                <c:pt idx="2419" formatCode="0.0">
                  <c:v>2284.81</c:v>
                </c:pt>
                <c:pt idx="2420" formatCode="0.0">
                  <c:v>2284.81</c:v>
                </c:pt>
                <c:pt idx="2421" formatCode="0.0">
                  <c:v>2284.81</c:v>
                </c:pt>
                <c:pt idx="2422" formatCode="0.0">
                  <c:v>2284.81</c:v>
                </c:pt>
                <c:pt idx="2423" formatCode="0.0">
                  <c:v>2284.81</c:v>
                </c:pt>
                <c:pt idx="2424" formatCode="0.0">
                  <c:v>2284.81</c:v>
                </c:pt>
                <c:pt idx="2425" formatCode="0.0">
                  <c:v>2284.81</c:v>
                </c:pt>
                <c:pt idx="2426" formatCode="0.0">
                  <c:v>2284.81</c:v>
                </c:pt>
                <c:pt idx="2427" formatCode="0.0">
                  <c:v>2284.81</c:v>
                </c:pt>
                <c:pt idx="2428" formatCode="0.0">
                  <c:v>2284.81</c:v>
                </c:pt>
                <c:pt idx="2429" formatCode="0.0">
                  <c:v>2284.81</c:v>
                </c:pt>
                <c:pt idx="2430" formatCode="0.0">
                  <c:v>2284.81</c:v>
                </c:pt>
                <c:pt idx="2431" formatCode="0.0">
                  <c:v>2284.81</c:v>
                </c:pt>
                <c:pt idx="2432" formatCode="0.0">
                  <c:v>2284.81</c:v>
                </c:pt>
                <c:pt idx="2433" formatCode="0.0">
                  <c:v>2284.81</c:v>
                </c:pt>
                <c:pt idx="2434" formatCode="0.0">
                  <c:v>2284.81</c:v>
                </c:pt>
                <c:pt idx="2435" formatCode="0.0">
                  <c:v>2284.81</c:v>
                </c:pt>
                <c:pt idx="2436" formatCode="0.0">
                  <c:v>2284.81</c:v>
                </c:pt>
                <c:pt idx="2437" formatCode="0.0">
                  <c:v>2284.81</c:v>
                </c:pt>
                <c:pt idx="2438" formatCode="0.0">
                  <c:v>2284.81</c:v>
                </c:pt>
                <c:pt idx="2439" formatCode="0.0">
                  <c:v>2284.81</c:v>
                </c:pt>
                <c:pt idx="2440" formatCode="0.0">
                  <c:v>2284.81</c:v>
                </c:pt>
                <c:pt idx="2441" formatCode="0.0">
                  <c:v>2284.81</c:v>
                </c:pt>
                <c:pt idx="2442" formatCode="0.0">
                  <c:v>2284.81</c:v>
                </c:pt>
                <c:pt idx="2443" formatCode="0.0">
                  <c:v>2284.81</c:v>
                </c:pt>
                <c:pt idx="2444" formatCode="0.0">
                  <c:v>2284.81</c:v>
                </c:pt>
                <c:pt idx="2445" formatCode="0.0">
                  <c:v>2284.81</c:v>
                </c:pt>
                <c:pt idx="2446" formatCode="0.0">
                  <c:v>2284.81</c:v>
                </c:pt>
                <c:pt idx="2447" formatCode="0.0">
                  <c:v>2284.81</c:v>
                </c:pt>
                <c:pt idx="2448" formatCode="0.0">
                  <c:v>2284.81</c:v>
                </c:pt>
                <c:pt idx="2449" formatCode="0.0">
                  <c:v>2284.81</c:v>
                </c:pt>
                <c:pt idx="2450" formatCode="0.0">
                  <c:v>2284.81</c:v>
                </c:pt>
                <c:pt idx="2451" formatCode="0.0">
                  <c:v>2284.81</c:v>
                </c:pt>
                <c:pt idx="2452" formatCode="0.0">
                  <c:v>2284.81</c:v>
                </c:pt>
                <c:pt idx="2453" formatCode="0.0">
                  <c:v>2284.81</c:v>
                </c:pt>
                <c:pt idx="2454" formatCode="0.0">
                  <c:v>2284.81</c:v>
                </c:pt>
                <c:pt idx="2455" formatCode="0.0">
                  <c:v>2284.81</c:v>
                </c:pt>
                <c:pt idx="2456" formatCode="0.0">
                  <c:v>2284.81</c:v>
                </c:pt>
                <c:pt idx="2457" formatCode="0.0">
                  <c:v>2284.81</c:v>
                </c:pt>
                <c:pt idx="2458" formatCode="0.0">
                  <c:v>2284.81</c:v>
                </c:pt>
                <c:pt idx="2459" formatCode="0.0">
                  <c:v>2284.81</c:v>
                </c:pt>
                <c:pt idx="2460" formatCode="0.0">
                  <c:v>2284.81</c:v>
                </c:pt>
                <c:pt idx="2461" formatCode="0.0">
                  <c:v>2284.81</c:v>
                </c:pt>
                <c:pt idx="2462" formatCode="0.0">
                  <c:v>2284.81</c:v>
                </c:pt>
                <c:pt idx="2463" formatCode="0.0">
                  <c:v>2284.81</c:v>
                </c:pt>
                <c:pt idx="2464" formatCode="0.0">
                  <c:v>2284.81</c:v>
                </c:pt>
                <c:pt idx="2465" formatCode="0.0">
                  <c:v>2284.81</c:v>
                </c:pt>
                <c:pt idx="2466" formatCode="0.0">
                  <c:v>2284.81</c:v>
                </c:pt>
                <c:pt idx="2467" formatCode="0.0">
                  <c:v>2284.81</c:v>
                </c:pt>
                <c:pt idx="2468" formatCode="0.0">
                  <c:v>2284.81</c:v>
                </c:pt>
                <c:pt idx="2469" formatCode="0.0">
                  <c:v>2284.81</c:v>
                </c:pt>
                <c:pt idx="2470" formatCode="0.0">
                  <c:v>2284.81</c:v>
                </c:pt>
                <c:pt idx="2471" formatCode="0.0">
                  <c:v>2284.81</c:v>
                </c:pt>
                <c:pt idx="2472" formatCode="0.0">
                  <c:v>2284.81</c:v>
                </c:pt>
                <c:pt idx="2473" formatCode="0.0">
                  <c:v>2284.81</c:v>
                </c:pt>
                <c:pt idx="2474" formatCode="0.0">
                  <c:v>2284.81</c:v>
                </c:pt>
                <c:pt idx="2475" formatCode="0.0">
                  <c:v>2284.81</c:v>
                </c:pt>
                <c:pt idx="2476" formatCode="0.0">
                  <c:v>2284.81</c:v>
                </c:pt>
                <c:pt idx="2477" formatCode="0.0">
                  <c:v>2284.81</c:v>
                </c:pt>
                <c:pt idx="2478" formatCode="0.0">
                  <c:v>2284.81</c:v>
                </c:pt>
                <c:pt idx="2479" formatCode="0.0">
                  <c:v>2284.81</c:v>
                </c:pt>
                <c:pt idx="2480" formatCode="0.0">
                  <c:v>2294.6799999999998</c:v>
                </c:pt>
                <c:pt idx="2481" formatCode="0.0">
                  <c:v>2284.81</c:v>
                </c:pt>
                <c:pt idx="2482" formatCode="0.0">
                  <c:v>2284.81</c:v>
                </c:pt>
                <c:pt idx="2483" formatCode="0.0">
                  <c:v>2284.81</c:v>
                </c:pt>
                <c:pt idx="2484" formatCode="0.0">
                  <c:v>2284.81</c:v>
                </c:pt>
                <c:pt idx="2485" formatCode="0.0">
                  <c:v>2284.81</c:v>
                </c:pt>
                <c:pt idx="2486" formatCode="0.0">
                  <c:v>2284.81</c:v>
                </c:pt>
                <c:pt idx="2487" formatCode="0.0">
                  <c:v>2284.81</c:v>
                </c:pt>
                <c:pt idx="2488" formatCode="0.0">
                  <c:v>2284.81</c:v>
                </c:pt>
                <c:pt idx="2489" formatCode="0.0">
                  <c:v>2284.81</c:v>
                </c:pt>
                <c:pt idx="2490" formatCode="0.0">
                  <c:v>2284.81</c:v>
                </c:pt>
                <c:pt idx="2491" formatCode="0.0">
                  <c:v>2294.6799999999998</c:v>
                </c:pt>
                <c:pt idx="2492" formatCode="0.0">
                  <c:v>2284.81</c:v>
                </c:pt>
                <c:pt idx="2493" formatCode="0.0">
                  <c:v>2294.6799999999998</c:v>
                </c:pt>
                <c:pt idx="2494" formatCode="0.0">
                  <c:v>2284.81</c:v>
                </c:pt>
                <c:pt idx="2495" formatCode="0.0">
                  <c:v>2284.81</c:v>
                </c:pt>
                <c:pt idx="2496" formatCode="0.0">
                  <c:v>2284.81</c:v>
                </c:pt>
                <c:pt idx="2497" formatCode="0.0">
                  <c:v>2284.81</c:v>
                </c:pt>
                <c:pt idx="2498" formatCode="0.0">
                  <c:v>2294.6799999999998</c:v>
                </c:pt>
                <c:pt idx="2499" formatCode="0.0">
                  <c:v>2284.81</c:v>
                </c:pt>
                <c:pt idx="2500" formatCode="0.0">
                  <c:v>2284.81</c:v>
                </c:pt>
                <c:pt idx="2501" formatCode="0.0">
                  <c:v>2284.81</c:v>
                </c:pt>
                <c:pt idx="2502" formatCode="0.0">
                  <c:v>2304.643</c:v>
                </c:pt>
                <c:pt idx="2503" formatCode="0.0">
                  <c:v>2294.6799999999998</c:v>
                </c:pt>
                <c:pt idx="2504" formatCode="0.0">
                  <c:v>2294.6799999999998</c:v>
                </c:pt>
                <c:pt idx="2505" formatCode="0.0">
                  <c:v>2294.6799999999998</c:v>
                </c:pt>
                <c:pt idx="2506" formatCode="0.0">
                  <c:v>2294.6799999999998</c:v>
                </c:pt>
                <c:pt idx="2507" formatCode="0.0">
                  <c:v>2294.6799999999998</c:v>
                </c:pt>
                <c:pt idx="2508" formatCode="0.0">
                  <c:v>2294.6799999999998</c:v>
                </c:pt>
                <c:pt idx="2509" formatCode="0.0">
                  <c:v>2294.6799999999998</c:v>
                </c:pt>
                <c:pt idx="2510" formatCode="0.0">
                  <c:v>2294.6799999999998</c:v>
                </c:pt>
                <c:pt idx="2511" formatCode="0.0">
                  <c:v>2294.6799999999998</c:v>
                </c:pt>
                <c:pt idx="2512" formatCode="0.0">
                  <c:v>2294.6799999999998</c:v>
                </c:pt>
                <c:pt idx="2513" formatCode="0.0">
                  <c:v>2294.6799999999998</c:v>
                </c:pt>
                <c:pt idx="2514" formatCode="0.0">
                  <c:v>2294.6799999999998</c:v>
                </c:pt>
                <c:pt idx="2515" formatCode="0.0">
                  <c:v>2294.6799999999998</c:v>
                </c:pt>
                <c:pt idx="2516" formatCode="0.0">
                  <c:v>2294.6799999999998</c:v>
                </c:pt>
                <c:pt idx="2517" formatCode="0.0">
                  <c:v>2294.6799999999998</c:v>
                </c:pt>
                <c:pt idx="2518" formatCode="0.0">
                  <c:v>2294.6799999999998</c:v>
                </c:pt>
                <c:pt idx="2519" formatCode="0.0">
                  <c:v>2294.6799999999998</c:v>
                </c:pt>
                <c:pt idx="2520" formatCode="0.0">
                  <c:v>2294.6799999999998</c:v>
                </c:pt>
                <c:pt idx="2521" formatCode="0.0">
                  <c:v>2294.6799999999998</c:v>
                </c:pt>
                <c:pt idx="2522" formatCode="0.0">
                  <c:v>2294.6799999999998</c:v>
                </c:pt>
                <c:pt idx="2523" formatCode="0.0">
                  <c:v>2294.6799999999998</c:v>
                </c:pt>
                <c:pt idx="2524" formatCode="0.0">
                  <c:v>2294.6799999999998</c:v>
                </c:pt>
                <c:pt idx="2525" formatCode="0.0">
                  <c:v>2294.6799999999998</c:v>
                </c:pt>
                <c:pt idx="2526" formatCode="0.0">
                  <c:v>2294.6799999999998</c:v>
                </c:pt>
                <c:pt idx="2527" formatCode="0.0">
                  <c:v>2294.6799999999998</c:v>
                </c:pt>
                <c:pt idx="2528" formatCode="0.0">
                  <c:v>2294.6799999999998</c:v>
                </c:pt>
                <c:pt idx="2529" formatCode="0.0">
                  <c:v>2294.6799999999998</c:v>
                </c:pt>
                <c:pt idx="2530" formatCode="0.0">
                  <c:v>2294.6799999999998</c:v>
                </c:pt>
                <c:pt idx="2531" formatCode="0.0">
                  <c:v>2294.6799999999998</c:v>
                </c:pt>
                <c:pt idx="2532" formatCode="0.0">
                  <c:v>2294.6799999999998</c:v>
                </c:pt>
                <c:pt idx="2533" formatCode="0.0">
                  <c:v>2294.6799999999998</c:v>
                </c:pt>
                <c:pt idx="2534" formatCode="0.0">
                  <c:v>2294.6799999999998</c:v>
                </c:pt>
                <c:pt idx="2535" formatCode="0.0">
                  <c:v>2294.6799999999998</c:v>
                </c:pt>
                <c:pt idx="2536" formatCode="0.0">
                  <c:v>2294.6799999999998</c:v>
                </c:pt>
                <c:pt idx="2537" formatCode="0.0">
                  <c:v>2294.6799999999998</c:v>
                </c:pt>
                <c:pt idx="2538" formatCode="0.0">
                  <c:v>2294.6799999999998</c:v>
                </c:pt>
                <c:pt idx="2539" formatCode="0.0">
                  <c:v>2294.6799999999998</c:v>
                </c:pt>
                <c:pt idx="2540" formatCode="0.0">
                  <c:v>2294.6799999999998</c:v>
                </c:pt>
                <c:pt idx="2541" formatCode="0.0">
                  <c:v>2294.6799999999998</c:v>
                </c:pt>
                <c:pt idx="2542" formatCode="0.0">
                  <c:v>2294.6799999999998</c:v>
                </c:pt>
                <c:pt idx="2543" formatCode="0.0">
                  <c:v>2294.6799999999998</c:v>
                </c:pt>
                <c:pt idx="2544" formatCode="0.0">
                  <c:v>2294.6799999999998</c:v>
                </c:pt>
                <c:pt idx="2545" formatCode="0.0">
                  <c:v>2294.6799999999998</c:v>
                </c:pt>
                <c:pt idx="2546" formatCode="0.0">
                  <c:v>2294.6799999999998</c:v>
                </c:pt>
                <c:pt idx="2547" formatCode="0.0">
                  <c:v>2294.6799999999998</c:v>
                </c:pt>
                <c:pt idx="2548" formatCode="0.0">
                  <c:v>2294.6799999999998</c:v>
                </c:pt>
                <c:pt idx="2549" formatCode="0.0">
                  <c:v>2294.6799999999998</c:v>
                </c:pt>
                <c:pt idx="2550" formatCode="0.0">
                  <c:v>2294.6799999999998</c:v>
                </c:pt>
                <c:pt idx="2551" formatCode="0.0">
                  <c:v>2294.6799999999998</c:v>
                </c:pt>
                <c:pt idx="2552" formatCode="0.0">
                  <c:v>2294.6799999999998</c:v>
                </c:pt>
                <c:pt idx="2553" formatCode="0.0">
                  <c:v>2294.6799999999998</c:v>
                </c:pt>
                <c:pt idx="2554" formatCode="0.0">
                  <c:v>2294.6799999999998</c:v>
                </c:pt>
                <c:pt idx="2555" formatCode="0.0">
                  <c:v>2294.6799999999998</c:v>
                </c:pt>
                <c:pt idx="2556" formatCode="0.0">
                  <c:v>2294.6799999999998</c:v>
                </c:pt>
                <c:pt idx="2557" formatCode="0.0">
                  <c:v>2294.6799999999998</c:v>
                </c:pt>
                <c:pt idx="2558" formatCode="0.0">
                  <c:v>2294.6799999999998</c:v>
                </c:pt>
                <c:pt idx="2559" formatCode="0.0">
                  <c:v>2294.6799999999998</c:v>
                </c:pt>
                <c:pt idx="2560" formatCode="0.0">
                  <c:v>2294.6799999999998</c:v>
                </c:pt>
                <c:pt idx="2561" formatCode="0.0">
                  <c:v>2294.6799999999998</c:v>
                </c:pt>
                <c:pt idx="2562" formatCode="0.0">
                  <c:v>2294.6799999999998</c:v>
                </c:pt>
                <c:pt idx="2563" formatCode="0.0">
                  <c:v>2294.6799999999998</c:v>
                </c:pt>
                <c:pt idx="2564" formatCode="0.0">
                  <c:v>2294.6799999999998</c:v>
                </c:pt>
                <c:pt idx="2565" formatCode="0.0">
                  <c:v>2294.6799999999998</c:v>
                </c:pt>
                <c:pt idx="2566" formatCode="0.0">
                  <c:v>2294.6799999999998</c:v>
                </c:pt>
                <c:pt idx="2567" formatCode="0.0">
                  <c:v>2294.6799999999998</c:v>
                </c:pt>
                <c:pt idx="2568" formatCode="0.0">
                  <c:v>2294.6799999999998</c:v>
                </c:pt>
                <c:pt idx="2569" formatCode="0.0">
                  <c:v>2294.6799999999998</c:v>
                </c:pt>
                <c:pt idx="2570" formatCode="0.0">
                  <c:v>2294.6799999999998</c:v>
                </c:pt>
                <c:pt idx="2571" formatCode="0.0">
                  <c:v>2294.6799999999998</c:v>
                </c:pt>
                <c:pt idx="2572" formatCode="0.0">
                  <c:v>2294.6799999999998</c:v>
                </c:pt>
                <c:pt idx="2573" formatCode="0.0">
                  <c:v>2294.6799999999998</c:v>
                </c:pt>
                <c:pt idx="2574" formatCode="0.0">
                  <c:v>2294.6799999999998</c:v>
                </c:pt>
                <c:pt idx="2575" formatCode="0.0">
                  <c:v>2294.6799999999998</c:v>
                </c:pt>
                <c:pt idx="2576" formatCode="0.0">
                  <c:v>2294.6799999999998</c:v>
                </c:pt>
                <c:pt idx="2577" formatCode="0.0">
                  <c:v>2294.6799999999998</c:v>
                </c:pt>
                <c:pt idx="2578" formatCode="0.0">
                  <c:v>2294.6799999999998</c:v>
                </c:pt>
                <c:pt idx="2579" formatCode="0.0">
                  <c:v>2294.6799999999998</c:v>
                </c:pt>
                <c:pt idx="2580" formatCode="0.0">
                  <c:v>2294.6799999999998</c:v>
                </c:pt>
                <c:pt idx="2581" formatCode="0.0">
                  <c:v>2294.6799999999998</c:v>
                </c:pt>
                <c:pt idx="2582" formatCode="0.0">
                  <c:v>2294.6799999999998</c:v>
                </c:pt>
                <c:pt idx="2583" formatCode="0.0">
                  <c:v>2294.6799999999998</c:v>
                </c:pt>
                <c:pt idx="2584" formatCode="0.0">
                  <c:v>2294.6799999999998</c:v>
                </c:pt>
                <c:pt idx="2585" formatCode="0.0">
                  <c:v>2304.643</c:v>
                </c:pt>
                <c:pt idx="2586" formatCode="0.0">
                  <c:v>2294.6799999999998</c:v>
                </c:pt>
                <c:pt idx="2587" formatCode="0.0">
                  <c:v>2304.643</c:v>
                </c:pt>
                <c:pt idx="2588" formatCode="0.0">
                  <c:v>2294.6799999999998</c:v>
                </c:pt>
                <c:pt idx="2589" formatCode="0.0">
                  <c:v>2294.6799999999998</c:v>
                </c:pt>
                <c:pt idx="2590" formatCode="0.0">
                  <c:v>2304.643</c:v>
                </c:pt>
                <c:pt idx="2591" formatCode="0.0">
                  <c:v>2294.6799999999998</c:v>
                </c:pt>
                <c:pt idx="2592" formatCode="0.0">
                  <c:v>2294.6799999999998</c:v>
                </c:pt>
                <c:pt idx="2593" formatCode="0.0">
                  <c:v>2294.6799999999998</c:v>
                </c:pt>
                <c:pt idx="2594" formatCode="0.0">
                  <c:v>2294.6799999999998</c:v>
                </c:pt>
                <c:pt idx="2595" formatCode="0.0">
                  <c:v>2294.6799999999998</c:v>
                </c:pt>
                <c:pt idx="2596" formatCode="0.0">
                  <c:v>2294.6799999999998</c:v>
                </c:pt>
                <c:pt idx="2597" formatCode="0.0">
                  <c:v>2294.6799999999998</c:v>
                </c:pt>
                <c:pt idx="2598" formatCode="0.0">
                  <c:v>2294.6799999999998</c:v>
                </c:pt>
                <c:pt idx="2599" formatCode="0.0">
                  <c:v>2304.643</c:v>
                </c:pt>
                <c:pt idx="2600" formatCode="0.0">
                  <c:v>2304.643</c:v>
                </c:pt>
                <c:pt idx="2601" formatCode="0.0">
                  <c:v>2294.6799999999998</c:v>
                </c:pt>
                <c:pt idx="2602" formatCode="0.0">
                  <c:v>2294.6799999999998</c:v>
                </c:pt>
                <c:pt idx="2603" formatCode="0.0">
                  <c:v>2294.6799999999998</c:v>
                </c:pt>
                <c:pt idx="2604" formatCode="0.0">
                  <c:v>2294.6799999999998</c:v>
                </c:pt>
                <c:pt idx="2605" formatCode="0.0">
                  <c:v>2294.6799999999998</c:v>
                </c:pt>
                <c:pt idx="2606" formatCode="0.0">
                  <c:v>2304.643</c:v>
                </c:pt>
                <c:pt idx="2607" formatCode="0.0">
                  <c:v>2294.6799999999998</c:v>
                </c:pt>
                <c:pt idx="2608" formatCode="0.0">
                  <c:v>2304.643</c:v>
                </c:pt>
                <c:pt idx="2609" formatCode="0.0">
                  <c:v>2294.6799999999998</c:v>
                </c:pt>
                <c:pt idx="2610" formatCode="0.0">
                  <c:v>2304.643</c:v>
                </c:pt>
                <c:pt idx="2611" formatCode="0.0">
                  <c:v>2304.643</c:v>
                </c:pt>
                <c:pt idx="2612" formatCode="0.0">
                  <c:v>2294.6799999999998</c:v>
                </c:pt>
                <c:pt idx="2613" formatCode="0.0">
                  <c:v>2304.643</c:v>
                </c:pt>
                <c:pt idx="2614" formatCode="0.0">
                  <c:v>2294.6799999999998</c:v>
                </c:pt>
                <c:pt idx="2615" formatCode="0.0">
                  <c:v>2294.6799999999998</c:v>
                </c:pt>
                <c:pt idx="2616" formatCode="0.0">
                  <c:v>2294.6799999999998</c:v>
                </c:pt>
                <c:pt idx="2617" formatCode="0.0">
                  <c:v>2294.6799999999998</c:v>
                </c:pt>
                <c:pt idx="2618" formatCode="0.0">
                  <c:v>2304.643</c:v>
                </c:pt>
                <c:pt idx="2619" formatCode="0.0">
                  <c:v>2294.6799999999998</c:v>
                </c:pt>
                <c:pt idx="2620" formatCode="0.0">
                  <c:v>2294.6799999999998</c:v>
                </c:pt>
                <c:pt idx="2621" formatCode="0.0">
                  <c:v>2304.643</c:v>
                </c:pt>
                <c:pt idx="2622" formatCode="0.0">
                  <c:v>2304.643</c:v>
                </c:pt>
                <c:pt idx="2623" formatCode="0.0">
                  <c:v>2304.643</c:v>
                </c:pt>
                <c:pt idx="2624" formatCode="0.0">
                  <c:v>2304.643</c:v>
                </c:pt>
                <c:pt idx="2625" formatCode="0.0">
                  <c:v>2304.643</c:v>
                </c:pt>
                <c:pt idx="2626" formatCode="0.0">
                  <c:v>2304.643</c:v>
                </c:pt>
                <c:pt idx="2627" formatCode="0.0">
                  <c:v>2304.643</c:v>
                </c:pt>
                <c:pt idx="2628" formatCode="0.0">
                  <c:v>2304.643</c:v>
                </c:pt>
                <c:pt idx="2629" formatCode="0.0">
                  <c:v>2304.643</c:v>
                </c:pt>
                <c:pt idx="2630" formatCode="0.0">
                  <c:v>2304.643</c:v>
                </c:pt>
                <c:pt idx="2631" formatCode="0.0">
                  <c:v>2304.643</c:v>
                </c:pt>
                <c:pt idx="2632" formatCode="0.0">
                  <c:v>2304.643</c:v>
                </c:pt>
                <c:pt idx="2633" formatCode="0.0">
                  <c:v>2304.643</c:v>
                </c:pt>
                <c:pt idx="2634" formatCode="0.0">
                  <c:v>2304.643</c:v>
                </c:pt>
                <c:pt idx="2635" formatCode="0.0">
                  <c:v>2294.6799999999998</c:v>
                </c:pt>
                <c:pt idx="2636" formatCode="0.0">
                  <c:v>2304.643</c:v>
                </c:pt>
                <c:pt idx="2637" formatCode="0.0">
                  <c:v>2304.643</c:v>
                </c:pt>
                <c:pt idx="2638" formatCode="0.0">
                  <c:v>2304.643</c:v>
                </c:pt>
                <c:pt idx="2639" formatCode="0.0">
                  <c:v>2304.643</c:v>
                </c:pt>
                <c:pt idx="2640" formatCode="0.0">
                  <c:v>2304.643</c:v>
                </c:pt>
                <c:pt idx="2641" formatCode="0.0">
                  <c:v>2304.643</c:v>
                </c:pt>
                <c:pt idx="2642" formatCode="0.0">
                  <c:v>2304.643</c:v>
                </c:pt>
                <c:pt idx="2643" formatCode="0.0">
                  <c:v>2304.643</c:v>
                </c:pt>
                <c:pt idx="2644" formatCode="0.0">
                  <c:v>2304.643</c:v>
                </c:pt>
                <c:pt idx="2645" formatCode="0.0">
                  <c:v>2304.643</c:v>
                </c:pt>
                <c:pt idx="2646" formatCode="0.0">
                  <c:v>2304.643</c:v>
                </c:pt>
                <c:pt idx="2647" formatCode="0.0">
                  <c:v>2304.643</c:v>
                </c:pt>
                <c:pt idx="2648" formatCode="0.0">
                  <c:v>2304.643</c:v>
                </c:pt>
                <c:pt idx="2649" formatCode="0.0">
                  <c:v>2304.643</c:v>
                </c:pt>
                <c:pt idx="2650" formatCode="0.0">
                  <c:v>2304.643</c:v>
                </c:pt>
                <c:pt idx="2651" formatCode="0.0">
                  <c:v>2304.643</c:v>
                </c:pt>
                <c:pt idx="2652" formatCode="0.0">
                  <c:v>2304.643</c:v>
                </c:pt>
                <c:pt idx="2653" formatCode="0.0">
                  <c:v>2304.643</c:v>
                </c:pt>
                <c:pt idx="2654" formatCode="0.0">
                  <c:v>2304.643</c:v>
                </c:pt>
                <c:pt idx="2655" formatCode="0.0">
                  <c:v>2304.643</c:v>
                </c:pt>
                <c:pt idx="2656" formatCode="0.0">
                  <c:v>2304.643</c:v>
                </c:pt>
                <c:pt idx="2657" formatCode="0.0">
                  <c:v>2304.643</c:v>
                </c:pt>
                <c:pt idx="2658" formatCode="0.0">
                  <c:v>2304.643</c:v>
                </c:pt>
                <c:pt idx="2659" formatCode="0.0">
                  <c:v>2304.643</c:v>
                </c:pt>
                <c:pt idx="2660" formatCode="0.0">
                  <c:v>2304.643</c:v>
                </c:pt>
                <c:pt idx="2661" formatCode="0.0">
                  <c:v>2304.643</c:v>
                </c:pt>
                <c:pt idx="2662" formatCode="0.0">
                  <c:v>2304.643</c:v>
                </c:pt>
                <c:pt idx="2663" formatCode="0.0">
                  <c:v>2304.643</c:v>
                </c:pt>
                <c:pt idx="2664" formatCode="0.0">
                  <c:v>2304.643</c:v>
                </c:pt>
                <c:pt idx="2665" formatCode="0.0">
                  <c:v>2304.643</c:v>
                </c:pt>
                <c:pt idx="2666" formatCode="0.0">
                  <c:v>2304.643</c:v>
                </c:pt>
                <c:pt idx="2667" formatCode="0.0">
                  <c:v>2304.643</c:v>
                </c:pt>
                <c:pt idx="2668" formatCode="0.0">
                  <c:v>2304.643</c:v>
                </c:pt>
                <c:pt idx="2669" formatCode="0.0">
                  <c:v>2304.643</c:v>
                </c:pt>
                <c:pt idx="2670" formatCode="0.0">
                  <c:v>2304.643</c:v>
                </c:pt>
                <c:pt idx="2671" formatCode="0.0">
                  <c:v>2304.643</c:v>
                </c:pt>
                <c:pt idx="2672" formatCode="0.0">
                  <c:v>2304.643</c:v>
                </c:pt>
                <c:pt idx="2673" formatCode="0.0">
                  <c:v>2304.643</c:v>
                </c:pt>
                <c:pt idx="2674" formatCode="0.0">
                  <c:v>2304.643</c:v>
                </c:pt>
                <c:pt idx="2675" formatCode="0.0">
                  <c:v>2304.643</c:v>
                </c:pt>
                <c:pt idx="2676" formatCode="0.0">
                  <c:v>2304.643</c:v>
                </c:pt>
                <c:pt idx="2677" formatCode="0.0">
                  <c:v>2304.643</c:v>
                </c:pt>
                <c:pt idx="2678" formatCode="0.0">
                  <c:v>2304.643</c:v>
                </c:pt>
                <c:pt idx="2679" formatCode="0.0">
                  <c:v>2304.643</c:v>
                </c:pt>
                <c:pt idx="2680" formatCode="0.0">
                  <c:v>2304.643</c:v>
                </c:pt>
                <c:pt idx="2681" formatCode="0.0">
                  <c:v>2304.643</c:v>
                </c:pt>
                <c:pt idx="2682" formatCode="0.0">
                  <c:v>2304.643</c:v>
                </c:pt>
                <c:pt idx="2683" formatCode="0.0">
                  <c:v>2304.643</c:v>
                </c:pt>
                <c:pt idx="2684" formatCode="0.0">
                  <c:v>2304.643</c:v>
                </c:pt>
                <c:pt idx="2685" formatCode="0.0">
                  <c:v>2304.643</c:v>
                </c:pt>
                <c:pt idx="2686" formatCode="0.0">
                  <c:v>2304.643</c:v>
                </c:pt>
                <c:pt idx="2687" formatCode="0.0">
                  <c:v>2304.643</c:v>
                </c:pt>
                <c:pt idx="2688" formatCode="0.0">
                  <c:v>2304.643</c:v>
                </c:pt>
                <c:pt idx="2689" formatCode="0.0">
                  <c:v>2304.643</c:v>
                </c:pt>
                <c:pt idx="2690" formatCode="0.0">
                  <c:v>2304.643</c:v>
                </c:pt>
                <c:pt idx="2691" formatCode="0.0">
                  <c:v>2304.643</c:v>
                </c:pt>
                <c:pt idx="2692" formatCode="0.0">
                  <c:v>2304.643</c:v>
                </c:pt>
                <c:pt idx="2693" formatCode="0.0">
                  <c:v>2304.643</c:v>
                </c:pt>
                <c:pt idx="2694" formatCode="0.0">
                  <c:v>2304.643</c:v>
                </c:pt>
                <c:pt idx="2695" formatCode="0.0">
                  <c:v>2304.643</c:v>
                </c:pt>
                <c:pt idx="2696" formatCode="0.0">
                  <c:v>2304.643</c:v>
                </c:pt>
                <c:pt idx="2697" formatCode="0.0">
                  <c:v>2304.643</c:v>
                </c:pt>
                <c:pt idx="2698" formatCode="0.0">
                  <c:v>2304.643</c:v>
                </c:pt>
                <c:pt idx="2699" formatCode="0.0">
                  <c:v>2304.643</c:v>
                </c:pt>
                <c:pt idx="2700" formatCode="0.0">
                  <c:v>2304.643</c:v>
                </c:pt>
                <c:pt idx="2701" formatCode="0.0">
                  <c:v>2304.643</c:v>
                </c:pt>
                <c:pt idx="2702" formatCode="0.0">
                  <c:v>2304.643</c:v>
                </c:pt>
                <c:pt idx="2703" formatCode="0.0">
                  <c:v>2304.643</c:v>
                </c:pt>
                <c:pt idx="2704" formatCode="0.0">
                  <c:v>2304.643</c:v>
                </c:pt>
                <c:pt idx="2705" formatCode="0.0">
                  <c:v>2304.643</c:v>
                </c:pt>
                <c:pt idx="2706" formatCode="0.0">
                  <c:v>2304.643</c:v>
                </c:pt>
                <c:pt idx="2707" formatCode="0.0">
                  <c:v>2304.643</c:v>
                </c:pt>
                <c:pt idx="2708" formatCode="0.0">
                  <c:v>2304.643</c:v>
                </c:pt>
                <c:pt idx="2709" formatCode="0.0">
                  <c:v>2304.643</c:v>
                </c:pt>
                <c:pt idx="2710" formatCode="0.0">
                  <c:v>2304.643</c:v>
                </c:pt>
                <c:pt idx="2711" formatCode="0.0">
                  <c:v>2304.643</c:v>
                </c:pt>
                <c:pt idx="2712" formatCode="0.0">
                  <c:v>2304.643</c:v>
                </c:pt>
                <c:pt idx="2713" formatCode="0.0">
                  <c:v>2304.643</c:v>
                </c:pt>
                <c:pt idx="2714" formatCode="0.0">
                  <c:v>2304.643</c:v>
                </c:pt>
                <c:pt idx="2715" formatCode="0.0">
                  <c:v>2304.643</c:v>
                </c:pt>
                <c:pt idx="2716" formatCode="0.0">
                  <c:v>2304.643</c:v>
                </c:pt>
                <c:pt idx="2717" formatCode="0.0">
                  <c:v>2304.643</c:v>
                </c:pt>
                <c:pt idx="2718" formatCode="0.0">
                  <c:v>2304.643</c:v>
                </c:pt>
                <c:pt idx="2719" formatCode="0.0">
                  <c:v>2304.643</c:v>
                </c:pt>
                <c:pt idx="2720" formatCode="0.0">
                  <c:v>2314.701</c:v>
                </c:pt>
                <c:pt idx="2721" formatCode="0.0">
                  <c:v>2304.643</c:v>
                </c:pt>
                <c:pt idx="2722" formatCode="0.0">
                  <c:v>2304.643</c:v>
                </c:pt>
                <c:pt idx="2723" formatCode="0.0">
                  <c:v>2304.643</c:v>
                </c:pt>
                <c:pt idx="2724" formatCode="0.0">
                  <c:v>2304.643</c:v>
                </c:pt>
                <c:pt idx="2725" formatCode="0.0">
                  <c:v>2304.643</c:v>
                </c:pt>
                <c:pt idx="2726" formatCode="0.0">
                  <c:v>2314.701</c:v>
                </c:pt>
                <c:pt idx="2727" formatCode="0.0">
                  <c:v>2304.643</c:v>
                </c:pt>
                <c:pt idx="2728" formatCode="0.0">
                  <c:v>2314.701</c:v>
                </c:pt>
                <c:pt idx="2729" formatCode="0.0">
                  <c:v>2304.643</c:v>
                </c:pt>
                <c:pt idx="2730" formatCode="0.0">
                  <c:v>2314.701</c:v>
                </c:pt>
                <c:pt idx="2731" formatCode="0.0">
                  <c:v>2304.643</c:v>
                </c:pt>
                <c:pt idx="2732" formatCode="0.0">
                  <c:v>2304.643</c:v>
                </c:pt>
                <c:pt idx="2733" formatCode="0.0">
                  <c:v>2304.643</c:v>
                </c:pt>
                <c:pt idx="2734" formatCode="0.0">
                  <c:v>2304.643</c:v>
                </c:pt>
                <c:pt idx="2735" formatCode="0.0">
                  <c:v>2304.643</c:v>
                </c:pt>
                <c:pt idx="2736" formatCode="0.0">
                  <c:v>2304.643</c:v>
                </c:pt>
                <c:pt idx="2737" formatCode="0.0">
                  <c:v>2304.643</c:v>
                </c:pt>
                <c:pt idx="2738" formatCode="0.0">
                  <c:v>2304.643</c:v>
                </c:pt>
                <c:pt idx="2739" formatCode="0.0">
                  <c:v>2304.643</c:v>
                </c:pt>
                <c:pt idx="2740" formatCode="0.0">
                  <c:v>2314.701</c:v>
                </c:pt>
                <c:pt idx="2741" formatCode="0.0">
                  <c:v>2314.701</c:v>
                </c:pt>
                <c:pt idx="2742" formatCode="0.0">
                  <c:v>2314.701</c:v>
                </c:pt>
                <c:pt idx="2743" formatCode="0.0">
                  <c:v>2304.643</c:v>
                </c:pt>
                <c:pt idx="2744" formatCode="0.0">
                  <c:v>2304.643</c:v>
                </c:pt>
                <c:pt idx="2745" formatCode="0.0">
                  <c:v>2304.643</c:v>
                </c:pt>
                <c:pt idx="2746" formatCode="0.0">
                  <c:v>2304.643</c:v>
                </c:pt>
                <c:pt idx="2747" formatCode="0.0">
                  <c:v>2304.643</c:v>
                </c:pt>
                <c:pt idx="2748" formatCode="0.0">
                  <c:v>2314.701</c:v>
                </c:pt>
                <c:pt idx="2749" formatCode="0.0">
                  <c:v>2314.701</c:v>
                </c:pt>
                <c:pt idx="2750" formatCode="0.0">
                  <c:v>2314.701</c:v>
                </c:pt>
                <c:pt idx="2751" formatCode="0.0">
                  <c:v>2304.643</c:v>
                </c:pt>
                <c:pt idx="2752" formatCode="0.0">
                  <c:v>2314.701</c:v>
                </c:pt>
                <c:pt idx="2753" formatCode="0.0">
                  <c:v>2314.701</c:v>
                </c:pt>
                <c:pt idx="2754" formatCode="0.0">
                  <c:v>2314.701</c:v>
                </c:pt>
                <c:pt idx="2755" formatCode="0.0">
                  <c:v>2304.643</c:v>
                </c:pt>
                <c:pt idx="2756" formatCode="0.0">
                  <c:v>2314.701</c:v>
                </c:pt>
                <c:pt idx="2757" formatCode="0.0">
                  <c:v>2314.701</c:v>
                </c:pt>
                <c:pt idx="2758" formatCode="0.0">
                  <c:v>2314.701</c:v>
                </c:pt>
                <c:pt idx="2759" formatCode="0.0">
                  <c:v>2314.701</c:v>
                </c:pt>
                <c:pt idx="2760" formatCode="0.0">
                  <c:v>2314.701</c:v>
                </c:pt>
                <c:pt idx="2761" formatCode="0.0">
                  <c:v>2314.701</c:v>
                </c:pt>
                <c:pt idx="2762" formatCode="0.0">
                  <c:v>2314.701</c:v>
                </c:pt>
                <c:pt idx="2763" formatCode="0.0">
                  <c:v>2314.701</c:v>
                </c:pt>
                <c:pt idx="2764" formatCode="0.0">
                  <c:v>2314.701</c:v>
                </c:pt>
                <c:pt idx="2765" formatCode="0.0">
                  <c:v>2314.701</c:v>
                </c:pt>
                <c:pt idx="2766" formatCode="0.0">
                  <c:v>2314.701</c:v>
                </c:pt>
                <c:pt idx="2767" formatCode="0.0">
                  <c:v>2304.643</c:v>
                </c:pt>
                <c:pt idx="2768" formatCode="0.0">
                  <c:v>2314.701</c:v>
                </c:pt>
                <c:pt idx="2769" formatCode="0.0">
                  <c:v>2314.701</c:v>
                </c:pt>
                <c:pt idx="2770" formatCode="0.0">
                  <c:v>2314.701</c:v>
                </c:pt>
                <c:pt idx="2771" formatCode="0.0">
                  <c:v>2314.701</c:v>
                </c:pt>
                <c:pt idx="2772" formatCode="0.0">
                  <c:v>2314.701</c:v>
                </c:pt>
                <c:pt idx="2773" formatCode="0.0">
                  <c:v>2314.701</c:v>
                </c:pt>
                <c:pt idx="2774" formatCode="0.0">
                  <c:v>2314.701</c:v>
                </c:pt>
                <c:pt idx="2775" formatCode="0.0">
                  <c:v>2314.701</c:v>
                </c:pt>
                <c:pt idx="2776" formatCode="0.0">
                  <c:v>2314.701</c:v>
                </c:pt>
                <c:pt idx="2777" formatCode="0.0">
                  <c:v>2314.701</c:v>
                </c:pt>
                <c:pt idx="2778" formatCode="0.0">
                  <c:v>2314.701</c:v>
                </c:pt>
                <c:pt idx="2779" formatCode="0.0">
                  <c:v>2314.701</c:v>
                </c:pt>
                <c:pt idx="2780" formatCode="0.0">
                  <c:v>2314.701</c:v>
                </c:pt>
                <c:pt idx="2781" formatCode="0.0">
                  <c:v>2209.0810000000001</c:v>
                </c:pt>
                <c:pt idx="2782" formatCode="0.0">
                  <c:v>2314.701</c:v>
                </c:pt>
                <c:pt idx="2783" formatCode="0.0">
                  <c:v>2314.701</c:v>
                </c:pt>
                <c:pt idx="2784" formatCode="0.0">
                  <c:v>2314.701</c:v>
                </c:pt>
                <c:pt idx="2785" formatCode="0.0">
                  <c:v>2314.701</c:v>
                </c:pt>
                <c:pt idx="2786" formatCode="0.0">
                  <c:v>2314.701</c:v>
                </c:pt>
                <c:pt idx="2787" formatCode="0.0">
                  <c:v>2314.701</c:v>
                </c:pt>
                <c:pt idx="2788" formatCode="0.0">
                  <c:v>2314.701</c:v>
                </c:pt>
                <c:pt idx="2789" formatCode="0.0">
                  <c:v>2314.701</c:v>
                </c:pt>
                <c:pt idx="2790" formatCode="0.0">
                  <c:v>2314.701</c:v>
                </c:pt>
                <c:pt idx="2791" formatCode="0.0">
                  <c:v>2314.701</c:v>
                </c:pt>
                <c:pt idx="2792" formatCode="0.0">
                  <c:v>2314.701</c:v>
                </c:pt>
                <c:pt idx="2793" formatCode="0.0">
                  <c:v>2314.701</c:v>
                </c:pt>
                <c:pt idx="2794" formatCode="0.0">
                  <c:v>2314.701</c:v>
                </c:pt>
                <c:pt idx="2795" formatCode="0.0">
                  <c:v>2314.701</c:v>
                </c:pt>
                <c:pt idx="2796" formatCode="0.0">
                  <c:v>2314.701</c:v>
                </c:pt>
                <c:pt idx="2797" formatCode="0.0">
                  <c:v>2314.701</c:v>
                </c:pt>
                <c:pt idx="2798" formatCode="0.0">
                  <c:v>2314.701</c:v>
                </c:pt>
                <c:pt idx="2799" formatCode="0.0">
                  <c:v>2314.701</c:v>
                </c:pt>
                <c:pt idx="2800" formatCode="0.0">
                  <c:v>2314.701</c:v>
                </c:pt>
                <c:pt idx="2801" formatCode="0.0">
                  <c:v>2314.701</c:v>
                </c:pt>
                <c:pt idx="2802" formatCode="0.0">
                  <c:v>2314.701</c:v>
                </c:pt>
                <c:pt idx="2803" formatCode="0.0">
                  <c:v>2314.701</c:v>
                </c:pt>
                <c:pt idx="2804" formatCode="0.0">
                  <c:v>2314.701</c:v>
                </c:pt>
                <c:pt idx="2805" formatCode="0.0">
                  <c:v>2314.701</c:v>
                </c:pt>
                <c:pt idx="2806" formatCode="0.0">
                  <c:v>2314.701</c:v>
                </c:pt>
                <c:pt idx="2807" formatCode="0.0">
                  <c:v>2314.701</c:v>
                </c:pt>
                <c:pt idx="2808" formatCode="0.0">
                  <c:v>2314.701</c:v>
                </c:pt>
                <c:pt idx="2809" formatCode="0.0">
                  <c:v>2314.701</c:v>
                </c:pt>
                <c:pt idx="2810" formatCode="0.0">
                  <c:v>2314.701</c:v>
                </c:pt>
                <c:pt idx="2811" formatCode="0.0">
                  <c:v>2314.701</c:v>
                </c:pt>
                <c:pt idx="2812" formatCode="0.0">
                  <c:v>2314.701</c:v>
                </c:pt>
                <c:pt idx="2813" formatCode="0.0">
                  <c:v>2314.701</c:v>
                </c:pt>
                <c:pt idx="2814" formatCode="0.0">
                  <c:v>2314.701</c:v>
                </c:pt>
                <c:pt idx="2815" formatCode="0.0">
                  <c:v>2314.701</c:v>
                </c:pt>
                <c:pt idx="2816" formatCode="0.0">
                  <c:v>2314.701</c:v>
                </c:pt>
                <c:pt idx="2817" formatCode="0.0">
                  <c:v>2314.701</c:v>
                </c:pt>
                <c:pt idx="2818" formatCode="0.0">
                  <c:v>2314.701</c:v>
                </c:pt>
                <c:pt idx="2819" formatCode="0.0">
                  <c:v>2314.701</c:v>
                </c:pt>
                <c:pt idx="2820" formatCode="0.0">
                  <c:v>2314.701</c:v>
                </c:pt>
                <c:pt idx="2821" formatCode="0.0">
                  <c:v>2314.701</c:v>
                </c:pt>
                <c:pt idx="2822" formatCode="0.0">
                  <c:v>2314.701</c:v>
                </c:pt>
                <c:pt idx="2823" formatCode="0.0">
                  <c:v>2314.701</c:v>
                </c:pt>
                <c:pt idx="2824" formatCode="0.0">
                  <c:v>2314.701</c:v>
                </c:pt>
                <c:pt idx="2825" formatCode="0.0">
                  <c:v>2314.701</c:v>
                </c:pt>
                <c:pt idx="2826" formatCode="0.0">
                  <c:v>2314.701</c:v>
                </c:pt>
                <c:pt idx="2827" formatCode="0.0">
                  <c:v>2314.701</c:v>
                </c:pt>
                <c:pt idx="2828" formatCode="0.0">
                  <c:v>2314.701</c:v>
                </c:pt>
                <c:pt idx="2829" formatCode="0.0">
                  <c:v>2314.701</c:v>
                </c:pt>
                <c:pt idx="2830" formatCode="0.0">
                  <c:v>2314.701</c:v>
                </c:pt>
                <c:pt idx="2831" formatCode="0.0">
                  <c:v>2314.701</c:v>
                </c:pt>
                <c:pt idx="2832" formatCode="0.0">
                  <c:v>2314.701</c:v>
                </c:pt>
                <c:pt idx="2833" formatCode="0.0">
                  <c:v>2314.701</c:v>
                </c:pt>
                <c:pt idx="2834" formatCode="0.0">
                  <c:v>2314.701</c:v>
                </c:pt>
                <c:pt idx="2835" formatCode="0.0">
                  <c:v>2314.701</c:v>
                </c:pt>
                <c:pt idx="2836" formatCode="0.0">
                  <c:v>2314.701</c:v>
                </c:pt>
                <c:pt idx="2837" formatCode="0.0">
                  <c:v>2314.701</c:v>
                </c:pt>
                <c:pt idx="2838" formatCode="0.0">
                  <c:v>2314.701</c:v>
                </c:pt>
                <c:pt idx="2839" formatCode="0.0">
                  <c:v>2314.701</c:v>
                </c:pt>
                <c:pt idx="2840" formatCode="0.0">
                  <c:v>2314.701</c:v>
                </c:pt>
                <c:pt idx="2841" formatCode="0.0">
                  <c:v>2314.701</c:v>
                </c:pt>
                <c:pt idx="2842" formatCode="0.0">
                  <c:v>2314.701</c:v>
                </c:pt>
                <c:pt idx="2843" formatCode="0.0">
                  <c:v>2314.701</c:v>
                </c:pt>
                <c:pt idx="2844" formatCode="0.0">
                  <c:v>2314.701</c:v>
                </c:pt>
                <c:pt idx="2845" formatCode="0.0">
                  <c:v>2314.701</c:v>
                </c:pt>
                <c:pt idx="2846" formatCode="0.0">
                  <c:v>2314.701</c:v>
                </c:pt>
                <c:pt idx="2847" formatCode="0.0">
                  <c:v>2314.701</c:v>
                </c:pt>
                <c:pt idx="2848" formatCode="0.0">
                  <c:v>2314.701</c:v>
                </c:pt>
                <c:pt idx="2849" formatCode="0.0">
                  <c:v>2314.701</c:v>
                </c:pt>
                <c:pt idx="2850" formatCode="0.0">
                  <c:v>2314.701</c:v>
                </c:pt>
                <c:pt idx="2851" formatCode="0.0">
                  <c:v>2314.701</c:v>
                </c:pt>
                <c:pt idx="2852" formatCode="0.0">
                  <c:v>2314.701</c:v>
                </c:pt>
                <c:pt idx="2853" formatCode="0.0">
                  <c:v>2314.701</c:v>
                </c:pt>
                <c:pt idx="2854" formatCode="0.0">
                  <c:v>2314.701</c:v>
                </c:pt>
                <c:pt idx="2855" formatCode="0.0">
                  <c:v>2314.701</c:v>
                </c:pt>
                <c:pt idx="2856" formatCode="0.0">
                  <c:v>2314.701</c:v>
                </c:pt>
                <c:pt idx="2857" formatCode="0.0">
                  <c:v>2314.701</c:v>
                </c:pt>
                <c:pt idx="2858" formatCode="0.0">
                  <c:v>2314.701</c:v>
                </c:pt>
                <c:pt idx="2859" formatCode="0.0">
                  <c:v>2324.857</c:v>
                </c:pt>
                <c:pt idx="2860" formatCode="0.0">
                  <c:v>2314.701</c:v>
                </c:pt>
                <c:pt idx="2861" formatCode="0.0">
                  <c:v>2314.701</c:v>
                </c:pt>
                <c:pt idx="2862" formatCode="0.0">
                  <c:v>2314.701</c:v>
                </c:pt>
                <c:pt idx="2863" formatCode="0.0">
                  <c:v>2314.701</c:v>
                </c:pt>
                <c:pt idx="2864" formatCode="0.0">
                  <c:v>2314.701</c:v>
                </c:pt>
                <c:pt idx="2865" formatCode="0.0">
                  <c:v>2324.857</c:v>
                </c:pt>
                <c:pt idx="2866" formatCode="0.0">
                  <c:v>2314.701</c:v>
                </c:pt>
                <c:pt idx="2867" formatCode="0.0">
                  <c:v>2314.701</c:v>
                </c:pt>
                <c:pt idx="2868" formatCode="0.0">
                  <c:v>2314.701</c:v>
                </c:pt>
                <c:pt idx="2869" formatCode="0.0">
                  <c:v>2314.701</c:v>
                </c:pt>
                <c:pt idx="2870" formatCode="0.0">
                  <c:v>2314.701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F89A-48B7-95C1-27D42B588B51}"/>
            </c:ext>
          </c:extLst>
        </c:ser>
        <c:ser>
          <c:idx val="3"/>
          <c:order val="3"/>
          <c:tx>
            <c:v>3 mol/l</c:v>
          </c:tx>
          <c:spPr>
            <a:ln w="25400">
              <a:solidFill>
                <a:srgbClr val="FFFF00"/>
              </a:solidFill>
              <a:prstDash val="solid"/>
            </a:ln>
          </c:spPr>
          <c:marker>
            <c:symbol val="none"/>
          </c:marker>
          <c:xVal>
            <c:numRef>
              <c:f>'K4'!$B$10:$B$2890</c:f>
              <c:numCache>
                <c:formatCode>0.0</c:formatCode>
                <c:ptCount val="2881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  <c:pt idx="21">
                  <c:v>10.5</c:v>
                </c:pt>
                <c:pt idx="22">
                  <c:v>11</c:v>
                </c:pt>
                <c:pt idx="23">
                  <c:v>11.5</c:v>
                </c:pt>
                <c:pt idx="24">
                  <c:v>12</c:v>
                </c:pt>
                <c:pt idx="25">
                  <c:v>12.5</c:v>
                </c:pt>
                <c:pt idx="26">
                  <c:v>13</c:v>
                </c:pt>
                <c:pt idx="27">
                  <c:v>13.5</c:v>
                </c:pt>
                <c:pt idx="28">
                  <c:v>14</c:v>
                </c:pt>
                <c:pt idx="29">
                  <c:v>14.5</c:v>
                </c:pt>
                <c:pt idx="30">
                  <c:v>15</c:v>
                </c:pt>
                <c:pt idx="31">
                  <c:v>15.5</c:v>
                </c:pt>
                <c:pt idx="32">
                  <c:v>16</c:v>
                </c:pt>
                <c:pt idx="33">
                  <c:v>16.5</c:v>
                </c:pt>
                <c:pt idx="34">
                  <c:v>17</c:v>
                </c:pt>
                <c:pt idx="35">
                  <c:v>17.5</c:v>
                </c:pt>
                <c:pt idx="36">
                  <c:v>18</c:v>
                </c:pt>
                <c:pt idx="37">
                  <c:v>18.5</c:v>
                </c:pt>
                <c:pt idx="38">
                  <c:v>19</c:v>
                </c:pt>
                <c:pt idx="39">
                  <c:v>19.5</c:v>
                </c:pt>
                <c:pt idx="40">
                  <c:v>20</c:v>
                </c:pt>
                <c:pt idx="41">
                  <c:v>20.5</c:v>
                </c:pt>
                <c:pt idx="42">
                  <c:v>21</c:v>
                </c:pt>
                <c:pt idx="43">
                  <c:v>21.5</c:v>
                </c:pt>
                <c:pt idx="44">
                  <c:v>22</c:v>
                </c:pt>
                <c:pt idx="45">
                  <c:v>22.5</c:v>
                </c:pt>
                <c:pt idx="46">
                  <c:v>23</c:v>
                </c:pt>
                <c:pt idx="47">
                  <c:v>23.5</c:v>
                </c:pt>
                <c:pt idx="48">
                  <c:v>24</c:v>
                </c:pt>
                <c:pt idx="49">
                  <c:v>24.5</c:v>
                </c:pt>
                <c:pt idx="50">
                  <c:v>25</c:v>
                </c:pt>
                <c:pt idx="51">
                  <c:v>25.5</c:v>
                </c:pt>
                <c:pt idx="52">
                  <c:v>26</c:v>
                </c:pt>
                <c:pt idx="53">
                  <c:v>26.5</c:v>
                </c:pt>
                <c:pt idx="54">
                  <c:v>27</c:v>
                </c:pt>
                <c:pt idx="55">
                  <c:v>27.5</c:v>
                </c:pt>
                <c:pt idx="56">
                  <c:v>28</c:v>
                </c:pt>
                <c:pt idx="57">
                  <c:v>28.5</c:v>
                </c:pt>
                <c:pt idx="58">
                  <c:v>29</c:v>
                </c:pt>
                <c:pt idx="59">
                  <c:v>29.5</c:v>
                </c:pt>
                <c:pt idx="60">
                  <c:v>30</c:v>
                </c:pt>
                <c:pt idx="61">
                  <c:v>30.5</c:v>
                </c:pt>
                <c:pt idx="62">
                  <c:v>31</c:v>
                </c:pt>
                <c:pt idx="63">
                  <c:v>31.5</c:v>
                </c:pt>
                <c:pt idx="64">
                  <c:v>32</c:v>
                </c:pt>
                <c:pt idx="65">
                  <c:v>32.5</c:v>
                </c:pt>
                <c:pt idx="66">
                  <c:v>33</c:v>
                </c:pt>
                <c:pt idx="67">
                  <c:v>33.5</c:v>
                </c:pt>
                <c:pt idx="68">
                  <c:v>34</c:v>
                </c:pt>
                <c:pt idx="69">
                  <c:v>34.5</c:v>
                </c:pt>
                <c:pt idx="70">
                  <c:v>35</c:v>
                </c:pt>
                <c:pt idx="71">
                  <c:v>35.5</c:v>
                </c:pt>
                <c:pt idx="72">
                  <c:v>36</c:v>
                </c:pt>
                <c:pt idx="73">
                  <c:v>36.5</c:v>
                </c:pt>
                <c:pt idx="74">
                  <c:v>37</c:v>
                </c:pt>
                <c:pt idx="75">
                  <c:v>37.5</c:v>
                </c:pt>
                <c:pt idx="76">
                  <c:v>38</c:v>
                </c:pt>
                <c:pt idx="77">
                  <c:v>38.5</c:v>
                </c:pt>
                <c:pt idx="78">
                  <c:v>39</c:v>
                </c:pt>
                <c:pt idx="79">
                  <c:v>39.5</c:v>
                </c:pt>
                <c:pt idx="80">
                  <c:v>40</c:v>
                </c:pt>
                <c:pt idx="81">
                  <c:v>40.5</c:v>
                </c:pt>
                <c:pt idx="82">
                  <c:v>41</c:v>
                </c:pt>
                <c:pt idx="83">
                  <c:v>41.5</c:v>
                </c:pt>
                <c:pt idx="84">
                  <c:v>42</c:v>
                </c:pt>
                <c:pt idx="85">
                  <c:v>42.5</c:v>
                </c:pt>
                <c:pt idx="86">
                  <c:v>43</c:v>
                </c:pt>
                <c:pt idx="87">
                  <c:v>43.5</c:v>
                </c:pt>
                <c:pt idx="88">
                  <c:v>44</c:v>
                </c:pt>
                <c:pt idx="89">
                  <c:v>44.5</c:v>
                </c:pt>
                <c:pt idx="90">
                  <c:v>45</c:v>
                </c:pt>
                <c:pt idx="91">
                  <c:v>45.5</c:v>
                </c:pt>
                <c:pt idx="92">
                  <c:v>46</c:v>
                </c:pt>
                <c:pt idx="93">
                  <c:v>46.5</c:v>
                </c:pt>
                <c:pt idx="94">
                  <c:v>47</c:v>
                </c:pt>
                <c:pt idx="95">
                  <c:v>47.5</c:v>
                </c:pt>
                <c:pt idx="96">
                  <c:v>48</c:v>
                </c:pt>
                <c:pt idx="97">
                  <c:v>48.5</c:v>
                </c:pt>
                <c:pt idx="98">
                  <c:v>49</c:v>
                </c:pt>
                <c:pt idx="99">
                  <c:v>49.5</c:v>
                </c:pt>
                <c:pt idx="100">
                  <c:v>50</c:v>
                </c:pt>
                <c:pt idx="101">
                  <c:v>50.5</c:v>
                </c:pt>
                <c:pt idx="102">
                  <c:v>51</c:v>
                </c:pt>
                <c:pt idx="103">
                  <c:v>51.5</c:v>
                </c:pt>
                <c:pt idx="104">
                  <c:v>52</c:v>
                </c:pt>
                <c:pt idx="105">
                  <c:v>52.5</c:v>
                </c:pt>
                <c:pt idx="106">
                  <c:v>53</c:v>
                </c:pt>
                <c:pt idx="107">
                  <c:v>53.5</c:v>
                </c:pt>
                <c:pt idx="108">
                  <c:v>54</c:v>
                </c:pt>
                <c:pt idx="109">
                  <c:v>54.5</c:v>
                </c:pt>
                <c:pt idx="110">
                  <c:v>55</c:v>
                </c:pt>
                <c:pt idx="111">
                  <c:v>55.5</c:v>
                </c:pt>
                <c:pt idx="112">
                  <c:v>56</c:v>
                </c:pt>
                <c:pt idx="113">
                  <c:v>56.5</c:v>
                </c:pt>
                <c:pt idx="114">
                  <c:v>57</c:v>
                </c:pt>
                <c:pt idx="115">
                  <c:v>57.5</c:v>
                </c:pt>
                <c:pt idx="116">
                  <c:v>58</c:v>
                </c:pt>
                <c:pt idx="117">
                  <c:v>58.5</c:v>
                </c:pt>
                <c:pt idx="118">
                  <c:v>59</c:v>
                </c:pt>
                <c:pt idx="119">
                  <c:v>59.5</c:v>
                </c:pt>
                <c:pt idx="120">
                  <c:v>60</c:v>
                </c:pt>
                <c:pt idx="121">
                  <c:v>60.5</c:v>
                </c:pt>
                <c:pt idx="122">
                  <c:v>61</c:v>
                </c:pt>
                <c:pt idx="123">
                  <c:v>61.5</c:v>
                </c:pt>
                <c:pt idx="124">
                  <c:v>62</c:v>
                </c:pt>
                <c:pt idx="125">
                  <c:v>62.5</c:v>
                </c:pt>
                <c:pt idx="126">
                  <c:v>63</c:v>
                </c:pt>
                <c:pt idx="127">
                  <c:v>63.5</c:v>
                </c:pt>
                <c:pt idx="128">
                  <c:v>64</c:v>
                </c:pt>
                <c:pt idx="129">
                  <c:v>64.5</c:v>
                </c:pt>
                <c:pt idx="130">
                  <c:v>65</c:v>
                </c:pt>
                <c:pt idx="131">
                  <c:v>65.5</c:v>
                </c:pt>
                <c:pt idx="132">
                  <c:v>66</c:v>
                </c:pt>
                <c:pt idx="133">
                  <c:v>66.5</c:v>
                </c:pt>
                <c:pt idx="134">
                  <c:v>67</c:v>
                </c:pt>
                <c:pt idx="135">
                  <c:v>67.5</c:v>
                </c:pt>
                <c:pt idx="136">
                  <c:v>68</c:v>
                </c:pt>
                <c:pt idx="137">
                  <c:v>68.5</c:v>
                </c:pt>
                <c:pt idx="138">
                  <c:v>69</c:v>
                </c:pt>
                <c:pt idx="139">
                  <c:v>69.5</c:v>
                </c:pt>
                <c:pt idx="140">
                  <c:v>70</c:v>
                </c:pt>
                <c:pt idx="141">
                  <c:v>70.5</c:v>
                </c:pt>
                <c:pt idx="142">
                  <c:v>71</c:v>
                </c:pt>
                <c:pt idx="143">
                  <c:v>71.5</c:v>
                </c:pt>
                <c:pt idx="144">
                  <c:v>72</c:v>
                </c:pt>
                <c:pt idx="145">
                  <c:v>72.5</c:v>
                </c:pt>
                <c:pt idx="146">
                  <c:v>73</c:v>
                </c:pt>
                <c:pt idx="147">
                  <c:v>73.5</c:v>
                </c:pt>
                <c:pt idx="148">
                  <c:v>74</c:v>
                </c:pt>
                <c:pt idx="149">
                  <c:v>74.5</c:v>
                </c:pt>
                <c:pt idx="150">
                  <c:v>75</c:v>
                </c:pt>
                <c:pt idx="151">
                  <c:v>75.5</c:v>
                </c:pt>
                <c:pt idx="152">
                  <c:v>76</c:v>
                </c:pt>
                <c:pt idx="153">
                  <c:v>76.5</c:v>
                </c:pt>
                <c:pt idx="154">
                  <c:v>77</c:v>
                </c:pt>
                <c:pt idx="155">
                  <c:v>77.5</c:v>
                </c:pt>
                <c:pt idx="156">
                  <c:v>78</c:v>
                </c:pt>
                <c:pt idx="157">
                  <c:v>78.5</c:v>
                </c:pt>
                <c:pt idx="158">
                  <c:v>79</c:v>
                </c:pt>
                <c:pt idx="159">
                  <c:v>79.5</c:v>
                </c:pt>
                <c:pt idx="160">
                  <c:v>80</c:v>
                </c:pt>
                <c:pt idx="161">
                  <c:v>80.5</c:v>
                </c:pt>
                <c:pt idx="162">
                  <c:v>81</c:v>
                </c:pt>
                <c:pt idx="163">
                  <c:v>81.5</c:v>
                </c:pt>
                <c:pt idx="164">
                  <c:v>82</c:v>
                </c:pt>
                <c:pt idx="165">
                  <c:v>82.5</c:v>
                </c:pt>
                <c:pt idx="166">
                  <c:v>83</c:v>
                </c:pt>
                <c:pt idx="167">
                  <c:v>83.5</c:v>
                </c:pt>
                <c:pt idx="168">
                  <c:v>84</c:v>
                </c:pt>
                <c:pt idx="169">
                  <c:v>84.5</c:v>
                </c:pt>
                <c:pt idx="170">
                  <c:v>85</c:v>
                </c:pt>
                <c:pt idx="171">
                  <c:v>85.5</c:v>
                </c:pt>
                <c:pt idx="172">
                  <c:v>86</c:v>
                </c:pt>
                <c:pt idx="173">
                  <c:v>86.5</c:v>
                </c:pt>
                <c:pt idx="174">
                  <c:v>87</c:v>
                </c:pt>
                <c:pt idx="175">
                  <c:v>87.5</c:v>
                </c:pt>
                <c:pt idx="176">
                  <c:v>88</c:v>
                </c:pt>
                <c:pt idx="177">
                  <c:v>88.5</c:v>
                </c:pt>
                <c:pt idx="178">
                  <c:v>89</c:v>
                </c:pt>
                <c:pt idx="179">
                  <c:v>89.5</c:v>
                </c:pt>
                <c:pt idx="180">
                  <c:v>90</c:v>
                </c:pt>
                <c:pt idx="181">
                  <c:v>90.5</c:v>
                </c:pt>
                <c:pt idx="182">
                  <c:v>91</c:v>
                </c:pt>
                <c:pt idx="183">
                  <c:v>91.5</c:v>
                </c:pt>
                <c:pt idx="184">
                  <c:v>92</c:v>
                </c:pt>
                <c:pt idx="185">
                  <c:v>92.5</c:v>
                </c:pt>
                <c:pt idx="186">
                  <c:v>93</c:v>
                </c:pt>
                <c:pt idx="187">
                  <c:v>93.5</c:v>
                </c:pt>
                <c:pt idx="188">
                  <c:v>94</c:v>
                </c:pt>
                <c:pt idx="189">
                  <c:v>94.5</c:v>
                </c:pt>
                <c:pt idx="190">
                  <c:v>95</c:v>
                </c:pt>
                <c:pt idx="191">
                  <c:v>95.5</c:v>
                </c:pt>
                <c:pt idx="192">
                  <c:v>96</c:v>
                </c:pt>
                <c:pt idx="193">
                  <c:v>96.5</c:v>
                </c:pt>
                <c:pt idx="194">
                  <c:v>97</c:v>
                </c:pt>
                <c:pt idx="195">
                  <c:v>97.5</c:v>
                </c:pt>
                <c:pt idx="196">
                  <c:v>98</c:v>
                </c:pt>
                <c:pt idx="197">
                  <c:v>98.5</c:v>
                </c:pt>
                <c:pt idx="198">
                  <c:v>99</c:v>
                </c:pt>
                <c:pt idx="199">
                  <c:v>99.5</c:v>
                </c:pt>
                <c:pt idx="200">
                  <c:v>100</c:v>
                </c:pt>
                <c:pt idx="201">
                  <c:v>100.5</c:v>
                </c:pt>
                <c:pt idx="202">
                  <c:v>101</c:v>
                </c:pt>
                <c:pt idx="203">
                  <c:v>101.5</c:v>
                </c:pt>
                <c:pt idx="204">
                  <c:v>102</c:v>
                </c:pt>
                <c:pt idx="205">
                  <c:v>102.5</c:v>
                </c:pt>
                <c:pt idx="206">
                  <c:v>103</c:v>
                </c:pt>
                <c:pt idx="207">
                  <c:v>103.5</c:v>
                </c:pt>
                <c:pt idx="208">
                  <c:v>104</c:v>
                </c:pt>
                <c:pt idx="209">
                  <c:v>104.5</c:v>
                </c:pt>
                <c:pt idx="210">
                  <c:v>105</c:v>
                </c:pt>
                <c:pt idx="211">
                  <c:v>105.5</c:v>
                </c:pt>
                <c:pt idx="212">
                  <c:v>106</c:v>
                </c:pt>
                <c:pt idx="213">
                  <c:v>106.5</c:v>
                </c:pt>
                <c:pt idx="214">
                  <c:v>107</c:v>
                </c:pt>
                <c:pt idx="215">
                  <c:v>107.5</c:v>
                </c:pt>
                <c:pt idx="216">
                  <c:v>108</c:v>
                </c:pt>
                <c:pt idx="217">
                  <c:v>108.5</c:v>
                </c:pt>
                <c:pt idx="218">
                  <c:v>109</c:v>
                </c:pt>
                <c:pt idx="219">
                  <c:v>109.5</c:v>
                </c:pt>
                <c:pt idx="220">
                  <c:v>110</c:v>
                </c:pt>
                <c:pt idx="221">
                  <c:v>110.5</c:v>
                </c:pt>
                <c:pt idx="222">
                  <c:v>111</c:v>
                </c:pt>
                <c:pt idx="223">
                  <c:v>111.5</c:v>
                </c:pt>
                <c:pt idx="224">
                  <c:v>112</c:v>
                </c:pt>
                <c:pt idx="225">
                  <c:v>112.5</c:v>
                </c:pt>
                <c:pt idx="226">
                  <c:v>113</c:v>
                </c:pt>
                <c:pt idx="227">
                  <c:v>113.5</c:v>
                </c:pt>
                <c:pt idx="228">
                  <c:v>114</c:v>
                </c:pt>
                <c:pt idx="229">
                  <c:v>114.5</c:v>
                </c:pt>
                <c:pt idx="230">
                  <c:v>115</c:v>
                </c:pt>
                <c:pt idx="231">
                  <c:v>115.5</c:v>
                </c:pt>
                <c:pt idx="232">
                  <c:v>116</c:v>
                </c:pt>
                <c:pt idx="233">
                  <c:v>116.5</c:v>
                </c:pt>
                <c:pt idx="234">
                  <c:v>117</c:v>
                </c:pt>
                <c:pt idx="235">
                  <c:v>117.5</c:v>
                </c:pt>
                <c:pt idx="236">
                  <c:v>118</c:v>
                </c:pt>
                <c:pt idx="237">
                  <c:v>118.5</c:v>
                </c:pt>
                <c:pt idx="238">
                  <c:v>119</c:v>
                </c:pt>
                <c:pt idx="239">
                  <c:v>119.5</c:v>
                </c:pt>
                <c:pt idx="240">
                  <c:v>120</c:v>
                </c:pt>
                <c:pt idx="241">
                  <c:v>120.5</c:v>
                </c:pt>
                <c:pt idx="242">
                  <c:v>121</c:v>
                </c:pt>
                <c:pt idx="243">
                  <c:v>121.5</c:v>
                </c:pt>
                <c:pt idx="244">
                  <c:v>122</c:v>
                </c:pt>
                <c:pt idx="245">
                  <c:v>122.5</c:v>
                </c:pt>
                <c:pt idx="246">
                  <c:v>123</c:v>
                </c:pt>
                <c:pt idx="247">
                  <c:v>123.5</c:v>
                </c:pt>
                <c:pt idx="248">
                  <c:v>124</c:v>
                </c:pt>
                <c:pt idx="249">
                  <c:v>124.5</c:v>
                </c:pt>
                <c:pt idx="250">
                  <c:v>125</c:v>
                </c:pt>
                <c:pt idx="251">
                  <c:v>125.5</c:v>
                </c:pt>
                <c:pt idx="252">
                  <c:v>126</c:v>
                </c:pt>
                <c:pt idx="253">
                  <c:v>126.5</c:v>
                </c:pt>
                <c:pt idx="254">
                  <c:v>127</c:v>
                </c:pt>
                <c:pt idx="255">
                  <c:v>127.5</c:v>
                </c:pt>
                <c:pt idx="256">
                  <c:v>128</c:v>
                </c:pt>
                <c:pt idx="257">
                  <c:v>128.5</c:v>
                </c:pt>
                <c:pt idx="258">
                  <c:v>129</c:v>
                </c:pt>
                <c:pt idx="259">
                  <c:v>129.5</c:v>
                </c:pt>
                <c:pt idx="260">
                  <c:v>130</c:v>
                </c:pt>
                <c:pt idx="261">
                  <c:v>130.5</c:v>
                </c:pt>
                <c:pt idx="262">
                  <c:v>131</c:v>
                </c:pt>
                <c:pt idx="263">
                  <c:v>131.5</c:v>
                </c:pt>
                <c:pt idx="264">
                  <c:v>132</c:v>
                </c:pt>
                <c:pt idx="265">
                  <c:v>132.5</c:v>
                </c:pt>
                <c:pt idx="266">
                  <c:v>133</c:v>
                </c:pt>
                <c:pt idx="267">
                  <c:v>133.5</c:v>
                </c:pt>
                <c:pt idx="268">
                  <c:v>134</c:v>
                </c:pt>
                <c:pt idx="269">
                  <c:v>134.5</c:v>
                </c:pt>
                <c:pt idx="270">
                  <c:v>135</c:v>
                </c:pt>
                <c:pt idx="271">
                  <c:v>135.5</c:v>
                </c:pt>
                <c:pt idx="272">
                  <c:v>136</c:v>
                </c:pt>
                <c:pt idx="273">
                  <c:v>136.5</c:v>
                </c:pt>
                <c:pt idx="274">
                  <c:v>137</c:v>
                </c:pt>
                <c:pt idx="275">
                  <c:v>137.5</c:v>
                </c:pt>
                <c:pt idx="276">
                  <c:v>138</c:v>
                </c:pt>
                <c:pt idx="277">
                  <c:v>138.5</c:v>
                </c:pt>
                <c:pt idx="278">
                  <c:v>139</c:v>
                </c:pt>
                <c:pt idx="279">
                  <c:v>139.5</c:v>
                </c:pt>
                <c:pt idx="280">
                  <c:v>140</c:v>
                </c:pt>
                <c:pt idx="281">
                  <c:v>140.5</c:v>
                </c:pt>
                <c:pt idx="282">
                  <c:v>141</c:v>
                </c:pt>
                <c:pt idx="283">
                  <c:v>141.5</c:v>
                </c:pt>
                <c:pt idx="284">
                  <c:v>142</c:v>
                </c:pt>
                <c:pt idx="285">
                  <c:v>142.5</c:v>
                </c:pt>
                <c:pt idx="286">
                  <c:v>143</c:v>
                </c:pt>
                <c:pt idx="287">
                  <c:v>143.5</c:v>
                </c:pt>
                <c:pt idx="288">
                  <c:v>144</c:v>
                </c:pt>
                <c:pt idx="289">
                  <c:v>144.5</c:v>
                </c:pt>
                <c:pt idx="290">
                  <c:v>145</c:v>
                </c:pt>
                <c:pt idx="291">
                  <c:v>145.5</c:v>
                </c:pt>
                <c:pt idx="292">
                  <c:v>146</c:v>
                </c:pt>
                <c:pt idx="293">
                  <c:v>146.5</c:v>
                </c:pt>
                <c:pt idx="294">
                  <c:v>147</c:v>
                </c:pt>
                <c:pt idx="295">
                  <c:v>147.5</c:v>
                </c:pt>
                <c:pt idx="296">
                  <c:v>148</c:v>
                </c:pt>
                <c:pt idx="297">
                  <c:v>148.5</c:v>
                </c:pt>
                <c:pt idx="298">
                  <c:v>149</c:v>
                </c:pt>
                <c:pt idx="299">
                  <c:v>149.5</c:v>
                </c:pt>
                <c:pt idx="300">
                  <c:v>150</c:v>
                </c:pt>
                <c:pt idx="301">
                  <c:v>150.5</c:v>
                </c:pt>
                <c:pt idx="302">
                  <c:v>151</c:v>
                </c:pt>
                <c:pt idx="303">
                  <c:v>151.5</c:v>
                </c:pt>
                <c:pt idx="304">
                  <c:v>152</c:v>
                </c:pt>
                <c:pt idx="305">
                  <c:v>152.5</c:v>
                </c:pt>
                <c:pt idx="306">
                  <c:v>153</c:v>
                </c:pt>
                <c:pt idx="307">
                  <c:v>153.5</c:v>
                </c:pt>
                <c:pt idx="308">
                  <c:v>154</c:v>
                </c:pt>
                <c:pt idx="309">
                  <c:v>154.5</c:v>
                </c:pt>
                <c:pt idx="310">
                  <c:v>155</c:v>
                </c:pt>
                <c:pt idx="311">
                  <c:v>155.5</c:v>
                </c:pt>
                <c:pt idx="312">
                  <c:v>156</c:v>
                </c:pt>
                <c:pt idx="313">
                  <c:v>156.5</c:v>
                </c:pt>
                <c:pt idx="314">
                  <c:v>157</c:v>
                </c:pt>
                <c:pt idx="315">
                  <c:v>157.5</c:v>
                </c:pt>
                <c:pt idx="316">
                  <c:v>158</c:v>
                </c:pt>
                <c:pt idx="317">
                  <c:v>158.5</c:v>
                </c:pt>
                <c:pt idx="318">
                  <c:v>159</c:v>
                </c:pt>
                <c:pt idx="319">
                  <c:v>159.5</c:v>
                </c:pt>
                <c:pt idx="320">
                  <c:v>160</c:v>
                </c:pt>
                <c:pt idx="321">
                  <c:v>160.5</c:v>
                </c:pt>
                <c:pt idx="322">
                  <c:v>161</c:v>
                </c:pt>
                <c:pt idx="323">
                  <c:v>161.5</c:v>
                </c:pt>
                <c:pt idx="324">
                  <c:v>162</c:v>
                </c:pt>
                <c:pt idx="325">
                  <c:v>162.5</c:v>
                </c:pt>
                <c:pt idx="326">
                  <c:v>163</c:v>
                </c:pt>
                <c:pt idx="327">
                  <c:v>163.5</c:v>
                </c:pt>
                <c:pt idx="328">
                  <c:v>164</c:v>
                </c:pt>
                <c:pt idx="329">
                  <c:v>164.5</c:v>
                </c:pt>
                <c:pt idx="330">
                  <c:v>165</c:v>
                </c:pt>
                <c:pt idx="331">
                  <c:v>165.5</c:v>
                </c:pt>
                <c:pt idx="332">
                  <c:v>166</c:v>
                </c:pt>
                <c:pt idx="333">
                  <c:v>166.5</c:v>
                </c:pt>
                <c:pt idx="334">
                  <c:v>167</c:v>
                </c:pt>
                <c:pt idx="335">
                  <c:v>167.5</c:v>
                </c:pt>
                <c:pt idx="336">
                  <c:v>168</c:v>
                </c:pt>
                <c:pt idx="337">
                  <c:v>168.5</c:v>
                </c:pt>
                <c:pt idx="338">
                  <c:v>169</c:v>
                </c:pt>
                <c:pt idx="339">
                  <c:v>169.5</c:v>
                </c:pt>
                <c:pt idx="340">
                  <c:v>170</c:v>
                </c:pt>
                <c:pt idx="341">
                  <c:v>170.5</c:v>
                </c:pt>
                <c:pt idx="342">
                  <c:v>171</c:v>
                </c:pt>
                <c:pt idx="343">
                  <c:v>171.5</c:v>
                </c:pt>
                <c:pt idx="344">
                  <c:v>172</c:v>
                </c:pt>
                <c:pt idx="345">
                  <c:v>172.5</c:v>
                </c:pt>
                <c:pt idx="346">
                  <c:v>173</c:v>
                </c:pt>
                <c:pt idx="347">
                  <c:v>173.5</c:v>
                </c:pt>
                <c:pt idx="348">
                  <c:v>174</c:v>
                </c:pt>
                <c:pt idx="349">
                  <c:v>174.5</c:v>
                </c:pt>
                <c:pt idx="350">
                  <c:v>175</c:v>
                </c:pt>
                <c:pt idx="351">
                  <c:v>175.5</c:v>
                </c:pt>
                <c:pt idx="352">
                  <c:v>176</c:v>
                </c:pt>
                <c:pt idx="353">
                  <c:v>176.5</c:v>
                </c:pt>
                <c:pt idx="354">
                  <c:v>177</c:v>
                </c:pt>
                <c:pt idx="355">
                  <c:v>177.5</c:v>
                </c:pt>
                <c:pt idx="356">
                  <c:v>178</c:v>
                </c:pt>
                <c:pt idx="357">
                  <c:v>178.5</c:v>
                </c:pt>
                <c:pt idx="358">
                  <c:v>179</c:v>
                </c:pt>
                <c:pt idx="359">
                  <c:v>179.5</c:v>
                </c:pt>
                <c:pt idx="360">
                  <c:v>180</c:v>
                </c:pt>
                <c:pt idx="361">
                  <c:v>180.5</c:v>
                </c:pt>
                <c:pt idx="362">
                  <c:v>181</c:v>
                </c:pt>
                <c:pt idx="363">
                  <c:v>181.5</c:v>
                </c:pt>
                <c:pt idx="364">
                  <c:v>182</c:v>
                </c:pt>
                <c:pt idx="365">
                  <c:v>182.5</c:v>
                </c:pt>
                <c:pt idx="366">
                  <c:v>183</c:v>
                </c:pt>
                <c:pt idx="367">
                  <c:v>183.5</c:v>
                </c:pt>
                <c:pt idx="368">
                  <c:v>184</c:v>
                </c:pt>
                <c:pt idx="369">
                  <c:v>184.5</c:v>
                </c:pt>
                <c:pt idx="370">
                  <c:v>185</c:v>
                </c:pt>
                <c:pt idx="371">
                  <c:v>185.5</c:v>
                </c:pt>
                <c:pt idx="372">
                  <c:v>186</c:v>
                </c:pt>
                <c:pt idx="373">
                  <c:v>186.5</c:v>
                </c:pt>
                <c:pt idx="374">
                  <c:v>187</c:v>
                </c:pt>
                <c:pt idx="375">
                  <c:v>187.5</c:v>
                </c:pt>
                <c:pt idx="376">
                  <c:v>188</c:v>
                </c:pt>
                <c:pt idx="377">
                  <c:v>188.5</c:v>
                </c:pt>
                <c:pt idx="378">
                  <c:v>189</c:v>
                </c:pt>
                <c:pt idx="379">
                  <c:v>189.5</c:v>
                </c:pt>
                <c:pt idx="380">
                  <c:v>190</c:v>
                </c:pt>
                <c:pt idx="381">
                  <c:v>190.5</c:v>
                </c:pt>
                <c:pt idx="382">
                  <c:v>191</c:v>
                </c:pt>
                <c:pt idx="383">
                  <c:v>191.5</c:v>
                </c:pt>
                <c:pt idx="384">
                  <c:v>192</c:v>
                </c:pt>
                <c:pt idx="385">
                  <c:v>192.5</c:v>
                </c:pt>
                <c:pt idx="386">
                  <c:v>193</c:v>
                </c:pt>
                <c:pt idx="387">
                  <c:v>193.5</c:v>
                </c:pt>
                <c:pt idx="388">
                  <c:v>194</c:v>
                </c:pt>
                <c:pt idx="389">
                  <c:v>194.5</c:v>
                </c:pt>
                <c:pt idx="390">
                  <c:v>195</c:v>
                </c:pt>
                <c:pt idx="391">
                  <c:v>195.5</c:v>
                </c:pt>
                <c:pt idx="392">
                  <c:v>196</c:v>
                </c:pt>
                <c:pt idx="393">
                  <c:v>196.5</c:v>
                </c:pt>
                <c:pt idx="394">
                  <c:v>197</c:v>
                </c:pt>
                <c:pt idx="395">
                  <c:v>197.5</c:v>
                </c:pt>
                <c:pt idx="396">
                  <c:v>198</c:v>
                </c:pt>
                <c:pt idx="397">
                  <c:v>198.5</c:v>
                </c:pt>
                <c:pt idx="398">
                  <c:v>199</c:v>
                </c:pt>
                <c:pt idx="399">
                  <c:v>199.5</c:v>
                </c:pt>
                <c:pt idx="400">
                  <c:v>200</c:v>
                </c:pt>
                <c:pt idx="401">
                  <c:v>200.5</c:v>
                </c:pt>
                <c:pt idx="402">
                  <c:v>201</c:v>
                </c:pt>
                <c:pt idx="403">
                  <c:v>201.5</c:v>
                </c:pt>
                <c:pt idx="404">
                  <c:v>202</c:v>
                </c:pt>
                <c:pt idx="405">
                  <c:v>202.5</c:v>
                </c:pt>
                <c:pt idx="406">
                  <c:v>203</c:v>
                </c:pt>
                <c:pt idx="407">
                  <c:v>203.5</c:v>
                </c:pt>
                <c:pt idx="408">
                  <c:v>204</c:v>
                </c:pt>
                <c:pt idx="409">
                  <c:v>204.5</c:v>
                </c:pt>
                <c:pt idx="410">
                  <c:v>205</c:v>
                </c:pt>
                <c:pt idx="411">
                  <c:v>205.5</c:v>
                </c:pt>
                <c:pt idx="412">
                  <c:v>206</c:v>
                </c:pt>
                <c:pt idx="413">
                  <c:v>206.5</c:v>
                </c:pt>
                <c:pt idx="414">
                  <c:v>207</c:v>
                </c:pt>
                <c:pt idx="415">
                  <c:v>207.5</c:v>
                </c:pt>
                <c:pt idx="416">
                  <c:v>208</c:v>
                </c:pt>
                <c:pt idx="417">
                  <c:v>208.5</c:v>
                </c:pt>
                <c:pt idx="418">
                  <c:v>209</c:v>
                </c:pt>
                <c:pt idx="419">
                  <c:v>209.5</c:v>
                </c:pt>
                <c:pt idx="420">
                  <c:v>210</c:v>
                </c:pt>
                <c:pt idx="421">
                  <c:v>210.5</c:v>
                </c:pt>
                <c:pt idx="422">
                  <c:v>211</c:v>
                </c:pt>
                <c:pt idx="423">
                  <c:v>211.5</c:v>
                </c:pt>
                <c:pt idx="424">
                  <c:v>212</c:v>
                </c:pt>
                <c:pt idx="425">
                  <c:v>212.5</c:v>
                </c:pt>
                <c:pt idx="426">
                  <c:v>213</c:v>
                </c:pt>
                <c:pt idx="427">
                  <c:v>213.5</c:v>
                </c:pt>
                <c:pt idx="428">
                  <c:v>214</c:v>
                </c:pt>
                <c:pt idx="429">
                  <c:v>214.5</c:v>
                </c:pt>
                <c:pt idx="430">
                  <c:v>215</c:v>
                </c:pt>
                <c:pt idx="431">
                  <c:v>215.5</c:v>
                </c:pt>
                <c:pt idx="432">
                  <c:v>216</c:v>
                </c:pt>
                <c:pt idx="433">
                  <c:v>216.5</c:v>
                </c:pt>
                <c:pt idx="434">
                  <c:v>217</c:v>
                </c:pt>
                <c:pt idx="435">
                  <c:v>217.5</c:v>
                </c:pt>
                <c:pt idx="436">
                  <c:v>218</c:v>
                </c:pt>
                <c:pt idx="437">
                  <c:v>218.5</c:v>
                </c:pt>
                <c:pt idx="438">
                  <c:v>219</c:v>
                </c:pt>
                <c:pt idx="439">
                  <c:v>219.5</c:v>
                </c:pt>
                <c:pt idx="440">
                  <c:v>220</c:v>
                </c:pt>
                <c:pt idx="441">
                  <c:v>220.5</c:v>
                </c:pt>
                <c:pt idx="442">
                  <c:v>221</c:v>
                </c:pt>
                <c:pt idx="443">
                  <c:v>221.5</c:v>
                </c:pt>
                <c:pt idx="444">
                  <c:v>222</c:v>
                </c:pt>
                <c:pt idx="445">
                  <c:v>222.5</c:v>
                </c:pt>
                <c:pt idx="446">
                  <c:v>223</c:v>
                </c:pt>
                <c:pt idx="447">
                  <c:v>223.5</c:v>
                </c:pt>
                <c:pt idx="448">
                  <c:v>224</c:v>
                </c:pt>
                <c:pt idx="449">
                  <c:v>224.5</c:v>
                </c:pt>
                <c:pt idx="450">
                  <c:v>225</c:v>
                </c:pt>
                <c:pt idx="451">
                  <c:v>225.5</c:v>
                </c:pt>
                <c:pt idx="452">
                  <c:v>226</c:v>
                </c:pt>
                <c:pt idx="453">
                  <c:v>226.5</c:v>
                </c:pt>
                <c:pt idx="454">
                  <c:v>227</c:v>
                </c:pt>
                <c:pt idx="455">
                  <c:v>227.5</c:v>
                </c:pt>
                <c:pt idx="456">
                  <c:v>228</c:v>
                </c:pt>
                <c:pt idx="457">
                  <c:v>228.5</c:v>
                </c:pt>
                <c:pt idx="458">
                  <c:v>229</c:v>
                </c:pt>
                <c:pt idx="459">
                  <c:v>229.5</c:v>
                </c:pt>
                <c:pt idx="460">
                  <c:v>230</c:v>
                </c:pt>
                <c:pt idx="461">
                  <c:v>230.5</c:v>
                </c:pt>
                <c:pt idx="462">
                  <c:v>231</c:v>
                </c:pt>
                <c:pt idx="463">
                  <c:v>231.5</c:v>
                </c:pt>
                <c:pt idx="464">
                  <c:v>232</c:v>
                </c:pt>
                <c:pt idx="465">
                  <c:v>232.5</c:v>
                </c:pt>
                <c:pt idx="466">
                  <c:v>233</c:v>
                </c:pt>
                <c:pt idx="467">
                  <c:v>233.5</c:v>
                </c:pt>
                <c:pt idx="468">
                  <c:v>234</c:v>
                </c:pt>
                <c:pt idx="469">
                  <c:v>234.5</c:v>
                </c:pt>
                <c:pt idx="470">
                  <c:v>235</c:v>
                </c:pt>
                <c:pt idx="471">
                  <c:v>235.5</c:v>
                </c:pt>
                <c:pt idx="472">
                  <c:v>236</c:v>
                </c:pt>
                <c:pt idx="473">
                  <c:v>236.5</c:v>
                </c:pt>
                <c:pt idx="474">
                  <c:v>237</c:v>
                </c:pt>
                <c:pt idx="475">
                  <c:v>237.5</c:v>
                </c:pt>
                <c:pt idx="476">
                  <c:v>238</c:v>
                </c:pt>
                <c:pt idx="477">
                  <c:v>238.5</c:v>
                </c:pt>
                <c:pt idx="478">
                  <c:v>239</c:v>
                </c:pt>
                <c:pt idx="479">
                  <c:v>239.5</c:v>
                </c:pt>
                <c:pt idx="480">
                  <c:v>240</c:v>
                </c:pt>
                <c:pt idx="481">
                  <c:v>240.5</c:v>
                </c:pt>
                <c:pt idx="482">
                  <c:v>241</c:v>
                </c:pt>
                <c:pt idx="483">
                  <c:v>241.5</c:v>
                </c:pt>
                <c:pt idx="484">
                  <c:v>242</c:v>
                </c:pt>
                <c:pt idx="485">
                  <c:v>242.5</c:v>
                </c:pt>
                <c:pt idx="486">
                  <c:v>243</c:v>
                </c:pt>
                <c:pt idx="487">
                  <c:v>243.5</c:v>
                </c:pt>
                <c:pt idx="488">
                  <c:v>244</c:v>
                </c:pt>
                <c:pt idx="489">
                  <c:v>244.5</c:v>
                </c:pt>
                <c:pt idx="490">
                  <c:v>245</c:v>
                </c:pt>
                <c:pt idx="491">
                  <c:v>245.5</c:v>
                </c:pt>
                <c:pt idx="492">
                  <c:v>246</c:v>
                </c:pt>
                <c:pt idx="493">
                  <c:v>246.5</c:v>
                </c:pt>
                <c:pt idx="494">
                  <c:v>247</c:v>
                </c:pt>
                <c:pt idx="495">
                  <c:v>247.5</c:v>
                </c:pt>
                <c:pt idx="496">
                  <c:v>248</c:v>
                </c:pt>
                <c:pt idx="497">
                  <c:v>248.5</c:v>
                </c:pt>
                <c:pt idx="498">
                  <c:v>249</c:v>
                </c:pt>
                <c:pt idx="499">
                  <c:v>249.5</c:v>
                </c:pt>
                <c:pt idx="500">
                  <c:v>250</c:v>
                </c:pt>
                <c:pt idx="501">
                  <c:v>250.5</c:v>
                </c:pt>
                <c:pt idx="502">
                  <c:v>251</c:v>
                </c:pt>
                <c:pt idx="503">
                  <c:v>251.5</c:v>
                </c:pt>
                <c:pt idx="504">
                  <c:v>252</c:v>
                </c:pt>
                <c:pt idx="505">
                  <c:v>252.5</c:v>
                </c:pt>
                <c:pt idx="506">
                  <c:v>253</c:v>
                </c:pt>
                <c:pt idx="507">
                  <c:v>253.5</c:v>
                </c:pt>
                <c:pt idx="508">
                  <c:v>254</c:v>
                </c:pt>
                <c:pt idx="509">
                  <c:v>254.5</c:v>
                </c:pt>
                <c:pt idx="510">
                  <c:v>255</c:v>
                </c:pt>
                <c:pt idx="511">
                  <c:v>255.5</c:v>
                </c:pt>
                <c:pt idx="512">
                  <c:v>256</c:v>
                </c:pt>
                <c:pt idx="513">
                  <c:v>256.5</c:v>
                </c:pt>
                <c:pt idx="514">
                  <c:v>257</c:v>
                </c:pt>
                <c:pt idx="515">
                  <c:v>257.5</c:v>
                </c:pt>
                <c:pt idx="516">
                  <c:v>258</c:v>
                </c:pt>
                <c:pt idx="517">
                  <c:v>258.5</c:v>
                </c:pt>
                <c:pt idx="518">
                  <c:v>259</c:v>
                </c:pt>
                <c:pt idx="519">
                  <c:v>259.5</c:v>
                </c:pt>
                <c:pt idx="520">
                  <c:v>260</c:v>
                </c:pt>
                <c:pt idx="521">
                  <c:v>260.5</c:v>
                </c:pt>
                <c:pt idx="522">
                  <c:v>261</c:v>
                </c:pt>
                <c:pt idx="523">
                  <c:v>261.5</c:v>
                </c:pt>
                <c:pt idx="524">
                  <c:v>262</c:v>
                </c:pt>
                <c:pt idx="525">
                  <c:v>262.5</c:v>
                </c:pt>
                <c:pt idx="526">
                  <c:v>263</c:v>
                </c:pt>
                <c:pt idx="527">
                  <c:v>263.5</c:v>
                </c:pt>
                <c:pt idx="528">
                  <c:v>264</c:v>
                </c:pt>
                <c:pt idx="529">
                  <c:v>264.5</c:v>
                </c:pt>
                <c:pt idx="530">
                  <c:v>265</c:v>
                </c:pt>
                <c:pt idx="531">
                  <c:v>265.5</c:v>
                </c:pt>
                <c:pt idx="532">
                  <c:v>266</c:v>
                </c:pt>
                <c:pt idx="533">
                  <c:v>266.5</c:v>
                </c:pt>
                <c:pt idx="534">
                  <c:v>267</c:v>
                </c:pt>
                <c:pt idx="535">
                  <c:v>267.5</c:v>
                </c:pt>
                <c:pt idx="536">
                  <c:v>268</c:v>
                </c:pt>
                <c:pt idx="537">
                  <c:v>268.5</c:v>
                </c:pt>
                <c:pt idx="538">
                  <c:v>269</c:v>
                </c:pt>
                <c:pt idx="539">
                  <c:v>269.5</c:v>
                </c:pt>
                <c:pt idx="540">
                  <c:v>270</c:v>
                </c:pt>
                <c:pt idx="541">
                  <c:v>270.5</c:v>
                </c:pt>
                <c:pt idx="542">
                  <c:v>271</c:v>
                </c:pt>
                <c:pt idx="543">
                  <c:v>271.5</c:v>
                </c:pt>
                <c:pt idx="544">
                  <c:v>272</c:v>
                </c:pt>
                <c:pt idx="545">
                  <c:v>272.5</c:v>
                </c:pt>
                <c:pt idx="546">
                  <c:v>273</c:v>
                </c:pt>
                <c:pt idx="547">
                  <c:v>273.5</c:v>
                </c:pt>
                <c:pt idx="548">
                  <c:v>274</c:v>
                </c:pt>
                <c:pt idx="549">
                  <c:v>274.5</c:v>
                </c:pt>
                <c:pt idx="550">
                  <c:v>275</c:v>
                </c:pt>
                <c:pt idx="551">
                  <c:v>275.5</c:v>
                </c:pt>
                <c:pt idx="552">
                  <c:v>276</c:v>
                </c:pt>
                <c:pt idx="553">
                  <c:v>276.5</c:v>
                </c:pt>
                <c:pt idx="554">
                  <c:v>277</c:v>
                </c:pt>
                <c:pt idx="555">
                  <c:v>277.5</c:v>
                </c:pt>
                <c:pt idx="556">
                  <c:v>278</c:v>
                </c:pt>
                <c:pt idx="557">
                  <c:v>278.5</c:v>
                </c:pt>
                <c:pt idx="558">
                  <c:v>279</c:v>
                </c:pt>
                <c:pt idx="559">
                  <c:v>279.5</c:v>
                </c:pt>
                <c:pt idx="560">
                  <c:v>280</c:v>
                </c:pt>
                <c:pt idx="561">
                  <c:v>280.5</c:v>
                </c:pt>
                <c:pt idx="562">
                  <c:v>281</c:v>
                </c:pt>
                <c:pt idx="563">
                  <c:v>281.5</c:v>
                </c:pt>
                <c:pt idx="564">
                  <c:v>282</c:v>
                </c:pt>
                <c:pt idx="565">
                  <c:v>282.5</c:v>
                </c:pt>
                <c:pt idx="566">
                  <c:v>283</c:v>
                </c:pt>
                <c:pt idx="567">
                  <c:v>283.5</c:v>
                </c:pt>
                <c:pt idx="568">
                  <c:v>284</c:v>
                </c:pt>
                <c:pt idx="569">
                  <c:v>284.5</c:v>
                </c:pt>
                <c:pt idx="570">
                  <c:v>285</c:v>
                </c:pt>
                <c:pt idx="571">
                  <c:v>285.5</c:v>
                </c:pt>
                <c:pt idx="572">
                  <c:v>286</c:v>
                </c:pt>
                <c:pt idx="573">
                  <c:v>286.5</c:v>
                </c:pt>
                <c:pt idx="574">
                  <c:v>287</c:v>
                </c:pt>
                <c:pt idx="575">
                  <c:v>287.5</c:v>
                </c:pt>
                <c:pt idx="576">
                  <c:v>288</c:v>
                </c:pt>
                <c:pt idx="577">
                  <c:v>288.5</c:v>
                </c:pt>
                <c:pt idx="578">
                  <c:v>289</c:v>
                </c:pt>
                <c:pt idx="579">
                  <c:v>289.5</c:v>
                </c:pt>
                <c:pt idx="580">
                  <c:v>290</c:v>
                </c:pt>
                <c:pt idx="581">
                  <c:v>290.5</c:v>
                </c:pt>
                <c:pt idx="582">
                  <c:v>291</c:v>
                </c:pt>
                <c:pt idx="583">
                  <c:v>291.5</c:v>
                </c:pt>
                <c:pt idx="584">
                  <c:v>292</c:v>
                </c:pt>
                <c:pt idx="585">
                  <c:v>292.5</c:v>
                </c:pt>
                <c:pt idx="586">
                  <c:v>293</c:v>
                </c:pt>
                <c:pt idx="587">
                  <c:v>293.5</c:v>
                </c:pt>
                <c:pt idx="588">
                  <c:v>294</c:v>
                </c:pt>
                <c:pt idx="589">
                  <c:v>294.5</c:v>
                </c:pt>
                <c:pt idx="590">
                  <c:v>295</c:v>
                </c:pt>
                <c:pt idx="591">
                  <c:v>295.5</c:v>
                </c:pt>
                <c:pt idx="592">
                  <c:v>296</c:v>
                </c:pt>
                <c:pt idx="593">
                  <c:v>296.5</c:v>
                </c:pt>
                <c:pt idx="594">
                  <c:v>297</c:v>
                </c:pt>
                <c:pt idx="595">
                  <c:v>297.5</c:v>
                </c:pt>
                <c:pt idx="596">
                  <c:v>298</c:v>
                </c:pt>
                <c:pt idx="597">
                  <c:v>298.5</c:v>
                </c:pt>
                <c:pt idx="598">
                  <c:v>299</c:v>
                </c:pt>
                <c:pt idx="599">
                  <c:v>299.5</c:v>
                </c:pt>
                <c:pt idx="600">
                  <c:v>300</c:v>
                </c:pt>
                <c:pt idx="601">
                  <c:v>300.5</c:v>
                </c:pt>
                <c:pt idx="602">
                  <c:v>301</c:v>
                </c:pt>
                <c:pt idx="603">
                  <c:v>301.5</c:v>
                </c:pt>
                <c:pt idx="604">
                  <c:v>302</c:v>
                </c:pt>
                <c:pt idx="605">
                  <c:v>302.5</c:v>
                </c:pt>
                <c:pt idx="606">
                  <c:v>303</c:v>
                </c:pt>
                <c:pt idx="607">
                  <c:v>303.5</c:v>
                </c:pt>
                <c:pt idx="608">
                  <c:v>304</c:v>
                </c:pt>
                <c:pt idx="609">
                  <c:v>304.5</c:v>
                </c:pt>
                <c:pt idx="610">
                  <c:v>305</c:v>
                </c:pt>
                <c:pt idx="611">
                  <c:v>305.5</c:v>
                </c:pt>
                <c:pt idx="612">
                  <c:v>306</c:v>
                </c:pt>
                <c:pt idx="613">
                  <c:v>306.5</c:v>
                </c:pt>
                <c:pt idx="614">
                  <c:v>307</c:v>
                </c:pt>
                <c:pt idx="615">
                  <c:v>307.5</c:v>
                </c:pt>
                <c:pt idx="616">
                  <c:v>308</c:v>
                </c:pt>
                <c:pt idx="617">
                  <c:v>308.5</c:v>
                </c:pt>
                <c:pt idx="618">
                  <c:v>309</c:v>
                </c:pt>
                <c:pt idx="619">
                  <c:v>309.5</c:v>
                </c:pt>
                <c:pt idx="620">
                  <c:v>310</c:v>
                </c:pt>
                <c:pt idx="621">
                  <c:v>310.5</c:v>
                </c:pt>
                <c:pt idx="622">
                  <c:v>311</c:v>
                </c:pt>
                <c:pt idx="623">
                  <c:v>311.5</c:v>
                </c:pt>
                <c:pt idx="624">
                  <c:v>312</c:v>
                </c:pt>
                <c:pt idx="625">
                  <c:v>312.5</c:v>
                </c:pt>
                <c:pt idx="626">
                  <c:v>313</c:v>
                </c:pt>
                <c:pt idx="627">
                  <c:v>313.5</c:v>
                </c:pt>
                <c:pt idx="628">
                  <c:v>314</c:v>
                </c:pt>
                <c:pt idx="629">
                  <c:v>314.5</c:v>
                </c:pt>
                <c:pt idx="630">
                  <c:v>315</c:v>
                </c:pt>
                <c:pt idx="631">
                  <c:v>315.5</c:v>
                </c:pt>
                <c:pt idx="632">
                  <c:v>316</c:v>
                </c:pt>
                <c:pt idx="633">
                  <c:v>316.5</c:v>
                </c:pt>
                <c:pt idx="634">
                  <c:v>317</c:v>
                </c:pt>
                <c:pt idx="635">
                  <c:v>317.5</c:v>
                </c:pt>
                <c:pt idx="636">
                  <c:v>318</c:v>
                </c:pt>
                <c:pt idx="637">
                  <c:v>318.5</c:v>
                </c:pt>
                <c:pt idx="638">
                  <c:v>319</c:v>
                </c:pt>
                <c:pt idx="639">
                  <c:v>319.5</c:v>
                </c:pt>
                <c:pt idx="640">
                  <c:v>320</c:v>
                </c:pt>
                <c:pt idx="641">
                  <c:v>320.5</c:v>
                </c:pt>
                <c:pt idx="642">
                  <c:v>321</c:v>
                </c:pt>
                <c:pt idx="643">
                  <c:v>321.5</c:v>
                </c:pt>
                <c:pt idx="644">
                  <c:v>322</c:v>
                </c:pt>
                <c:pt idx="645">
                  <c:v>322.5</c:v>
                </c:pt>
                <c:pt idx="646">
                  <c:v>323</c:v>
                </c:pt>
                <c:pt idx="647">
                  <c:v>323.5</c:v>
                </c:pt>
                <c:pt idx="648">
                  <c:v>324</c:v>
                </c:pt>
                <c:pt idx="649">
                  <c:v>324.5</c:v>
                </c:pt>
                <c:pt idx="650">
                  <c:v>325</c:v>
                </c:pt>
                <c:pt idx="651">
                  <c:v>325.5</c:v>
                </c:pt>
                <c:pt idx="652">
                  <c:v>326</c:v>
                </c:pt>
                <c:pt idx="653">
                  <c:v>326.5</c:v>
                </c:pt>
                <c:pt idx="654">
                  <c:v>327</c:v>
                </c:pt>
                <c:pt idx="655">
                  <c:v>327.5</c:v>
                </c:pt>
                <c:pt idx="656">
                  <c:v>328</c:v>
                </c:pt>
                <c:pt idx="657">
                  <c:v>328.5</c:v>
                </c:pt>
                <c:pt idx="658">
                  <c:v>329</c:v>
                </c:pt>
                <c:pt idx="659">
                  <c:v>329.5</c:v>
                </c:pt>
                <c:pt idx="660">
                  <c:v>330</c:v>
                </c:pt>
                <c:pt idx="661">
                  <c:v>330.5</c:v>
                </c:pt>
                <c:pt idx="662">
                  <c:v>331</c:v>
                </c:pt>
                <c:pt idx="663">
                  <c:v>331.5</c:v>
                </c:pt>
                <c:pt idx="664">
                  <c:v>332</c:v>
                </c:pt>
                <c:pt idx="665">
                  <c:v>332.5</c:v>
                </c:pt>
                <c:pt idx="666">
                  <c:v>333</c:v>
                </c:pt>
                <c:pt idx="667">
                  <c:v>333.5</c:v>
                </c:pt>
                <c:pt idx="668">
                  <c:v>334</c:v>
                </c:pt>
                <c:pt idx="669">
                  <c:v>334.5</c:v>
                </c:pt>
                <c:pt idx="670">
                  <c:v>335</c:v>
                </c:pt>
                <c:pt idx="671">
                  <c:v>335.5</c:v>
                </c:pt>
                <c:pt idx="672">
                  <c:v>336</c:v>
                </c:pt>
                <c:pt idx="673">
                  <c:v>336.5</c:v>
                </c:pt>
                <c:pt idx="674">
                  <c:v>337</c:v>
                </c:pt>
                <c:pt idx="675">
                  <c:v>337.5</c:v>
                </c:pt>
                <c:pt idx="676">
                  <c:v>338</c:v>
                </c:pt>
                <c:pt idx="677">
                  <c:v>338.5</c:v>
                </c:pt>
                <c:pt idx="678">
                  <c:v>339</c:v>
                </c:pt>
                <c:pt idx="679">
                  <c:v>339.5</c:v>
                </c:pt>
                <c:pt idx="680">
                  <c:v>340</c:v>
                </c:pt>
                <c:pt idx="681">
                  <c:v>340.5</c:v>
                </c:pt>
                <c:pt idx="682">
                  <c:v>341</c:v>
                </c:pt>
                <c:pt idx="683">
                  <c:v>341.5</c:v>
                </c:pt>
                <c:pt idx="684">
                  <c:v>342</c:v>
                </c:pt>
                <c:pt idx="685">
                  <c:v>342.5</c:v>
                </c:pt>
                <c:pt idx="686">
                  <c:v>343</c:v>
                </c:pt>
                <c:pt idx="687">
                  <c:v>343.5</c:v>
                </c:pt>
                <c:pt idx="688">
                  <c:v>344</c:v>
                </c:pt>
                <c:pt idx="689">
                  <c:v>344.5</c:v>
                </c:pt>
                <c:pt idx="690">
                  <c:v>345</c:v>
                </c:pt>
                <c:pt idx="691">
                  <c:v>345.5</c:v>
                </c:pt>
                <c:pt idx="692">
                  <c:v>346</c:v>
                </c:pt>
                <c:pt idx="693">
                  <c:v>346.5</c:v>
                </c:pt>
                <c:pt idx="694">
                  <c:v>347</c:v>
                </c:pt>
                <c:pt idx="695">
                  <c:v>347.5</c:v>
                </c:pt>
                <c:pt idx="696">
                  <c:v>348</c:v>
                </c:pt>
                <c:pt idx="697">
                  <c:v>348.5</c:v>
                </c:pt>
                <c:pt idx="698">
                  <c:v>349</c:v>
                </c:pt>
                <c:pt idx="699">
                  <c:v>349.5</c:v>
                </c:pt>
                <c:pt idx="700">
                  <c:v>350</c:v>
                </c:pt>
                <c:pt idx="701">
                  <c:v>350.5</c:v>
                </c:pt>
                <c:pt idx="702">
                  <c:v>351</c:v>
                </c:pt>
                <c:pt idx="703">
                  <c:v>351.5</c:v>
                </c:pt>
                <c:pt idx="704">
                  <c:v>352</c:v>
                </c:pt>
                <c:pt idx="705">
                  <c:v>352.5</c:v>
                </c:pt>
                <c:pt idx="706">
                  <c:v>353</c:v>
                </c:pt>
                <c:pt idx="707">
                  <c:v>353.5</c:v>
                </c:pt>
                <c:pt idx="708">
                  <c:v>354</c:v>
                </c:pt>
                <c:pt idx="709">
                  <c:v>354.5</c:v>
                </c:pt>
                <c:pt idx="710">
                  <c:v>355</c:v>
                </c:pt>
                <c:pt idx="711">
                  <c:v>355.5</c:v>
                </c:pt>
                <c:pt idx="712">
                  <c:v>356</c:v>
                </c:pt>
                <c:pt idx="713">
                  <c:v>356.5</c:v>
                </c:pt>
                <c:pt idx="714">
                  <c:v>357</c:v>
                </c:pt>
                <c:pt idx="715">
                  <c:v>357.5</c:v>
                </c:pt>
                <c:pt idx="716">
                  <c:v>358</c:v>
                </c:pt>
                <c:pt idx="717">
                  <c:v>358.5</c:v>
                </c:pt>
                <c:pt idx="718">
                  <c:v>359</c:v>
                </c:pt>
                <c:pt idx="719">
                  <c:v>359.5</c:v>
                </c:pt>
                <c:pt idx="720">
                  <c:v>360</c:v>
                </c:pt>
                <c:pt idx="721">
                  <c:v>360.5</c:v>
                </c:pt>
                <c:pt idx="722">
                  <c:v>361</c:v>
                </c:pt>
                <c:pt idx="723">
                  <c:v>361.5</c:v>
                </c:pt>
                <c:pt idx="724">
                  <c:v>362</c:v>
                </c:pt>
                <c:pt idx="725">
                  <c:v>362.5</c:v>
                </c:pt>
                <c:pt idx="726">
                  <c:v>363</c:v>
                </c:pt>
                <c:pt idx="727">
                  <c:v>363.5</c:v>
                </c:pt>
                <c:pt idx="728">
                  <c:v>364</c:v>
                </c:pt>
                <c:pt idx="729">
                  <c:v>364.5</c:v>
                </c:pt>
                <c:pt idx="730">
                  <c:v>365</c:v>
                </c:pt>
                <c:pt idx="731">
                  <c:v>365.5</c:v>
                </c:pt>
                <c:pt idx="732">
                  <c:v>366</c:v>
                </c:pt>
                <c:pt idx="733">
                  <c:v>366.5</c:v>
                </c:pt>
                <c:pt idx="734">
                  <c:v>367</c:v>
                </c:pt>
                <c:pt idx="735">
                  <c:v>367.5</c:v>
                </c:pt>
                <c:pt idx="736">
                  <c:v>368</c:v>
                </c:pt>
                <c:pt idx="737">
                  <c:v>368.5</c:v>
                </c:pt>
                <c:pt idx="738">
                  <c:v>369</c:v>
                </c:pt>
                <c:pt idx="739">
                  <c:v>369.5</c:v>
                </c:pt>
                <c:pt idx="740">
                  <c:v>370</c:v>
                </c:pt>
                <c:pt idx="741">
                  <c:v>370.5</c:v>
                </c:pt>
                <c:pt idx="742">
                  <c:v>371</c:v>
                </c:pt>
                <c:pt idx="743">
                  <c:v>371.5</c:v>
                </c:pt>
                <c:pt idx="744">
                  <c:v>372</c:v>
                </c:pt>
                <c:pt idx="745">
                  <c:v>372.5</c:v>
                </c:pt>
                <c:pt idx="746">
                  <c:v>373</c:v>
                </c:pt>
                <c:pt idx="747">
                  <c:v>373.5</c:v>
                </c:pt>
                <c:pt idx="748">
                  <c:v>374</c:v>
                </c:pt>
                <c:pt idx="749">
                  <c:v>374.5</c:v>
                </c:pt>
                <c:pt idx="750">
                  <c:v>375</c:v>
                </c:pt>
                <c:pt idx="751">
                  <c:v>375.5</c:v>
                </c:pt>
                <c:pt idx="752">
                  <c:v>376</c:v>
                </c:pt>
                <c:pt idx="753">
                  <c:v>376.5</c:v>
                </c:pt>
                <c:pt idx="754">
                  <c:v>377</c:v>
                </c:pt>
                <c:pt idx="755">
                  <c:v>377.5</c:v>
                </c:pt>
                <c:pt idx="756">
                  <c:v>378</c:v>
                </c:pt>
                <c:pt idx="757">
                  <c:v>378.5</c:v>
                </c:pt>
                <c:pt idx="758">
                  <c:v>379</c:v>
                </c:pt>
                <c:pt idx="759">
                  <c:v>379.5</c:v>
                </c:pt>
                <c:pt idx="760">
                  <c:v>380</c:v>
                </c:pt>
                <c:pt idx="761">
                  <c:v>380.5</c:v>
                </c:pt>
                <c:pt idx="762">
                  <c:v>381</c:v>
                </c:pt>
                <c:pt idx="763">
                  <c:v>381.5</c:v>
                </c:pt>
                <c:pt idx="764">
                  <c:v>382</c:v>
                </c:pt>
                <c:pt idx="765">
                  <c:v>382.5</c:v>
                </c:pt>
                <c:pt idx="766">
                  <c:v>383</c:v>
                </c:pt>
                <c:pt idx="767">
                  <c:v>383.5</c:v>
                </c:pt>
                <c:pt idx="768">
                  <c:v>384</c:v>
                </c:pt>
                <c:pt idx="769">
                  <c:v>384.5</c:v>
                </c:pt>
                <c:pt idx="770">
                  <c:v>385</c:v>
                </c:pt>
                <c:pt idx="771">
                  <c:v>385.5</c:v>
                </c:pt>
                <c:pt idx="772">
                  <c:v>386</c:v>
                </c:pt>
                <c:pt idx="773">
                  <c:v>386.5</c:v>
                </c:pt>
                <c:pt idx="774">
                  <c:v>387</c:v>
                </c:pt>
                <c:pt idx="775">
                  <c:v>387.5</c:v>
                </c:pt>
                <c:pt idx="776">
                  <c:v>388</c:v>
                </c:pt>
                <c:pt idx="777">
                  <c:v>388.5</c:v>
                </c:pt>
                <c:pt idx="778">
                  <c:v>389</c:v>
                </c:pt>
                <c:pt idx="779">
                  <c:v>389.5</c:v>
                </c:pt>
                <c:pt idx="780">
                  <c:v>390</c:v>
                </c:pt>
                <c:pt idx="781">
                  <c:v>390.5</c:v>
                </c:pt>
                <c:pt idx="782">
                  <c:v>391</c:v>
                </c:pt>
                <c:pt idx="783">
                  <c:v>391.5</c:v>
                </c:pt>
                <c:pt idx="784">
                  <c:v>392</c:v>
                </c:pt>
                <c:pt idx="785">
                  <c:v>392.5</c:v>
                </c:pt>
                <c:pt idx="786">
                  <c:v>393</c:v>
                </c:pt>
                <c:pt idx="787">
                  <c:v>393.5</c:v>
                </c:pt>
                <c:pt idx="788">
                  <c:v>394</c:v>
                </c:pt>
                <c:pt idx="789">
                  <c:v>394.5</c:v>
                </c:pt>
                <c:pt idx="790">
                  <c:v>395</c:v>
                </c:pt>
                <c:pt idx="791">
                  <c:v>395.5</c:v>
                </c:pt>
                <c:pt idx="792">
                  <c:v>396</c:v>
                </c:pt>
                <c:pt idx="793">
                  <c:v>396.5</c:v>
                </c:pt>
                <c:pt idx="794">
                  <c:v>397</c:v>
                </c:pt>
                <c:pt idx="795">
                  <c:v>397.5</c:v>
                </c:pt>
                <c:pt idx="796">
                  <c:v>398</c:v>
                </c:pt>
                <c:pt idx="797">
                  <c:v>398.5</c:v>
                </c:pt>
                <c:pt idx="798">
                  <c:v>399</c:v>
                </c:pt>
                <c:pt idx="799">
                  <c:v>399.5</c:v>
                </c:pt>
                <c:pt idx="800">
                  <c:v>400</c:v>
                </c:pt>
                <c:pt idx="801">
                  <c:v>400.5</c:v>
                </c:pt>
                <c:pt idx="802">
                  <c:v>401</c:v>
                </c:pt>
                <c:pt idx="803">
                  <c:v>401.5</c:v>
                </c:pt>
                <c:pt idx="804">
                  <c:v>402</c:v>
                </c:pt>
                <c:pt idx="805">
                  <c:v>402.5</c:v>
                </c:pt>
                <c:pt idx="806">
                  <c:v>403</c:v>
                </c:pt>
                <c:pt idx="807">
                  <c:v>403.5</c:v>
                </c:pt>
                <c:pt idx="808">
                  <c:v>404</c:v>
                </c:pt>
                <c:pt idx="809">
                  <c:v>404.5</c:v>
                </c:pt>
                <c:pt idx="810">
                  <c:v>405</c:v>
                </c:pt>
                <c:pt idx="811">
                  <c:v>405.5</c:v>
                </c:pt>
                <c:pt idx="812">
                  <c:v>406</c:v>
                </c:pt>
                <c:pt idx="813">
                  <c:v>406.5</c:v>
                </c:pt>
                <c:pt idx="814">
                  <c:v>407</c:v>
                </c:pt>
                <c:pt idx="815">
                  <c:v>407.5</c:v>
                </c:pt>
                <c:pt idx="816">
                  <c:v>408</c:v>
                </c:pt>
                <c:pt idx="817">
                  <c:v>408.5</c:v>
                </c:pt>
                <c:pt idx="818">
                  <c:v>409</c:v>
                </c:pt>
                <c:pt idx="819">
                  <c:v>409.5</c:v>
                </c:pt>
                <c:pt idx="820">
                  <c:v>410</c:v>
                </c:pt>
                <c:pt idx="821">
                  <c:v>410.5</c:v>
                </c:pt>
                <c:pt idx="822">
                  <c:v>411</c:v>
                </c:pt>
                <c:pt idx="823">
                  <c:v>411.5</c:v>
                </c:pt>
                <c:pt idx="824">
                  <c:v>412</c:v>
                </c:pt>
                <c:pt idx="825">
                  <c:v>412.5</c:v>
                </c:pt>
                <c:pt idx="826">
                  <c:v>413</c:v>
                </c:pt>
                <c:pt idx="827">
                  <c:v>413.5</c:v>
                </c:pt>
                <c:pt idx="828">
                  <c:v>414</c:v>
                </c:pt>
                <c:pt idx="829">
                  <c:v>414.5</c:v>
                </c:pt>
                <c:pt idx="830">
                  <c:v>415</c:v>
                </c:pt>
                <c:pt idx="831">
                  <c:v>415.5</c:v>
                </c:pt>
                <c:pt idx="832">
                  <c:v>416</c:v>
                </c:pt>
                <c:pt idx="833">
                  <c:v>416.5</c:v>
                </c:pt>
                <c:pt idx="834">
                  <c:v>417</c:v>
                </c:pt>
                <c:pt idx="835">
                  <c:v>417.5</c:v>
                </c:pt>
                <c:pt idx="836">
                  <c:v>418</c:v>
                </c:pt>
                <c:pt idx="837">
                  <c:v>418.5</c:v>
                </c:pt>
                <c:pt idx="838">
                  <c:v>419</c:v>
                </c:pt>
                <c:pt idx="839">
                  <c:v>419.5</c:v>
                </c:pt>
                <c:pt idx="840">
                  <c:v>420</c:v>
                </c:pt>
                <c:pt idx="841">
                  <c:v>420.5</c:v>
                </c:pt>
                <c:pt idx="842">
                  <c:v>421</c:v>
                </c:pt>
                <c:pt idx="843">
                  <c:v>421.5</c:v>
                </c:pt>
                <c:pt idx="844">
                  <c:v>422</c:v>
                </c:pt>
                <c:pt idx="845">
                  <c:v>422.5</c:v>
                </c:pt>
                <c:pt idx="846">
                  <c:v>423</c:v>
                </c:pt>
                <c:pt idx="847">
                  <c:v>423.5</c:v>
                </c:pt>
                <c:pt idx="848">
                  <c:v>424</c:v>
                </c:pt>
                <c:pt idx="849">
                  <c:v>424.5</c:v>
                </c:pt>
                <c:pt idx="850">
                  <c:v>425</c:v>
                </c:pt>
                <c:pt idx="851">
                  <c:v>425.5</c:v>
                </c:pt>
                <c:pt idx="852">
                  <c:v>426</c:v>
                </c:pt>
                <c:pt idx="853">
                  <c:v>426.5</c:v>
                </c:pt>
                <c:pt idx="854">
                  <c:v>427</c:v>
                </c:pt>
                <c:pt idx="855">
                  <c:v>427.5</c:v>
                </c:pt>
                <c:pt idx="856">
                  <c:v>428</c:v>
                </c:pt>
                <c:pt idx="857">
                  <c:v>428.5</c:v>
                </c:pt>
                <c:pt idx="858">
                  <c:v>429</c:v>
                </c:pt>
                <c:pt idx="859">
                  <c:v>429.5</c:v>
                </c:pt>
                <c:pt idx="860">
                  <c:v>430</c:v>
                </c:pt>
                <c:pt idx="861">
                  <c:v>430.5</c:v>
                </c:pt>
                <c:pt idx="862">
                  <c:v>431</c:v>
                </c:pt>
                <c:pt idx="863">
                  <c:v>431.5</c:v>
                </c:pt>
                <c:pt idx="864">
                  <c:v>432</c:v>
                </c:pt>
                <c:pt idx="865">
                  <c:v>432.5</c:v>
                </c:pt>
                <c:pt idx="866">
                  <c:v>433</c:v>
                </c:pt>
                <c:pt idx="867">
                  <c:v>433.5</c:v>
                </c:pt>
                <c:pt idx="868">
                  <c:v>434</c:v>
                </c:pt>
                <c:pt idx="869">
                  <c:v>434.5</c:v>
                </c:pt>
                <c:pt idx="870">
                  <c:v>435</c:v>
                </c:pt>
                <c:pt idx="871">
                  <c:v>435.5</c:v>
                </c:pt>
                <c:pt idx="872">
                  <c:v>436</c:v>
                </c:pt>
                <c:pt idx="873">
                  <c:v>436.5</c:v>
                </c:pt>
                <c:pt idx="874">
                  <c:v>437</c:v>
                </c:pt>
                <c:pt idx="875">
                  <c:v>437.5</c:v>
                </c:pt>
                <c:pt idx="876">
                  <c:v>438</c:v>
                </c:pt>
                <c:pt idx="877">
                  <c:v>438.5</c:v>
                </c:pt>
                <c:pt idx="878">
                  <c:v>439</c:v>
                </c:pt>
                <c:pt idx="879">
                  <c:v>439.5</c:v>
                </c:pt>
                <c:pt idx="880">
                  <c:v>440</c:v>
                </c:pt>
                <c:pt idx="881">
                  <c:v>440.5</c:v>
                </c:pt>
                <c:pt idx="882">
                  <c:v>441</c:v>
                </c:pt>
                <c:pt idx="883">
                  <c:v>441.5</c:v>
                </c:pt>
                <c:pt idx="884">
                  <c:v>442</c:v>
                </c:pt>
                <c:pt idx="885">
                  <c:v>442.5</c:v>
                </c:pt>
                <c:pt idx="886">
                  <c:v>443</c:v>
                </c:pt>
                <c:pt idx="887">
                  <c:v>443.5</c:v>
                </c:pt>
                <c:pt idx="888">
                  <c:v>444</c:v>
                </c:pt>
                <c:pt idx="889">
                  <c:v>444.5</c:v>
                </c:pt>
                <c:pt idx="890">
                  <c:v>445</c:v>
                </c:pt>
                <c:pt idx="891">
                  <c:v>445.5</c:v>
                </c:pt>
                <c:pt idx="892">
                  <c:v>446</c:v>
                </c:pt>
                <c:pt idx="893">
                  <c:v>446.5</c:v>
                </c:pt>
                <c:pt idx="894">
                  <c:v>447</c:v>
                </c:pt>
                <c:pt idx="895">
                  <c:v>447.5</c:v>
                </c:pt>
                <c:pt idx="896">
                  <c:v>448</c:v>
                </c:pt>
                <c:pt idx="897">
                  <c:v>448.5</c:v>
                </c:pt>
                <c:pt idx="898">
                  <c:v>449</c:v>
                </c:pt>
                <c:pt idx="899">
                  <c:v>449.5</c:v>
                </c:pt>
                <c:pt idx="900">
                  <c:v>450</c:v>
                </c:pt>
                <c:pt idx="901">
                  <c:v>450.5</c:v>
                </c:pt>
                <c:pt idx="902">
                  <c:v>451</c:v>
                </c:pt>
                <c:pt idx="903">
                  <c:v>451.5</c:v>
                </c:pt>
                <c:pt idx="904">
                  <c:v>452</c:v>
                </c:pt>
                <c:pt idx="905">
                  <c:v>452.5</c:v>
                </c:pt>
                <c:pt idx="906">
                  <c:v>453</c:v>
                </c:pt>
                <c:pt idx="907">
                  <c:v>453.5</c:v>
                </c:pt>
                <c:pt idx="908">
                  <c:v>454</c:v>
                </c:pt>
                <c:pt idx="909">
                  <c:v>454.5</c:v>
                </c:pt>
                <c:pt idx="910">
                  <c:v>455</c:v>
                </c:pt>
                <c:pt idx="911">
                  <c:v>455.5</c:v>
                </c:pt>
                <c:pt idx="912">
                  <c:v>456</c:v>
                </c:pt>
                <c:pt idx="913">
                  <c:v>456.5</c:v>
                </c:pt>
                <c:pt idx="914">
                  <c:v>457</c:v>
                </c:pt>
                <c:pt idx="915">
                  <c:v>457.5</c:v>
                </c:pt>
                <c:pt idx="916">
                  <c:v>458</c:v>
                </c:pt>
                <c:pt idx="917">
                  <c:v>458.5</c:v>
                </c:pt>
                <c:pt idx="918">
                  <c:v>459</c:v>
                </c:pt>
                <c:pt idx="919">
                  <c:v>459.5</c:v>
                </c:pt>
                <c:pt idx="920">
                  <c:v>460</c:v>
                </c:pt>
                <c:pt idx="921">
                  <c:v>460.5</c:v>
                </c:pt>
                <c:pt idx="922">
                  <c:v>461</c:v>
                </c:pt>
                <c:pt idx="923">
                  <c:v>461.5</c:v>
                </c:pt>
                <c:pt idx="924">
                  <c:v>462</c:v>
                </c:pt>
                <c:pt idx="925">
                  <c:v>462.5</c:v>
                </c:pt>
                <c:pt idx="926">
                  <c:v>463</c:v>
                </c:pt>
                <c:pt idx="927">
                  <c:v>463.5</c:v>
                </c:pt>
                <c:pt idx="928">
                  <c:v>464</c:v>
                </c:pt>
                <c:pt idx="929">
                  <c:v>464.5</c:v>
                </c:pt>
                <c:pt idx="930">
                  <c:v>465</c:v>
                </c:pt>
                <c:pt idx="931">
                  <c:v>465.5</c:v>
                </c:pt>
                <c:pt idx="932">
                  <c:v>466</c:v>
                </c:pt>
                <c:pt idx="933">
                  <c:v>466.5</c:v>
                </c:pt>
                <c:pt idx="934">
                  <c:v>467</c:v>
                </c:pt>
                <c:pt idx="935">
                  <c:v>467.5</c:v>
                </c:pt>
                <c:pt idx="936">
                  <c:v>468</c:v>
                </c:pt>
                <c:pt idx="937">
                  <c:v>468.5</c:v>
                </c:pt>
                <c:pt idx="938">
                  <c:v>469</c:v>
                </c:pt>
                <c:pt idx="939">
                  <c:v>469.5</c:v>
                </c:pt>
                <c:pt idx="940">
                  <c:v>470</c:v>
                </c:pt>
                <c:pt idx="941">
                  <c:v>470.5</c:v>
                </c:pt>
                <c:pt idx="942">
                  <c:v>471</c:v>
                </c:pt>
                <c:pt idx="943">
                  <c:v>471.5</c:v>
                </c:pt>
                <c:pt idx="944">
                  <c:v>472</c:v>
                </c:pt>
                <c:pt idx="945">
                  <c:v>472.5</c:v>
                </c:pt>
                <c:pt idx="946">
                  <c:v>473</c:v>
                </c:pt>
                <c:pt idx="947">
                  <c:v>473.5</c:v>
                </c:pt>
                <c:pt idx="948">
                  <c:v>474</c:v>
                </c:pt>
                <c:pt idx="949">
                  <c:v>474.5</c:v>
                </c:pt>
                <c:pt idx="950">
                  <c:v>475</c:v>
                </c:pt>
                <c:pt idx="951">
                  <c:v>475.5</c:v>
                </c:pt>
                <c:pt idx="952">
                  <c:v>476</c:v>
                </c:pt>
                <c:pt idx="953">
                  <c:v>476.5</c:v>
                </c:pt>
                <c:pt idx="954">
                  <c:v>477</c:v>
                </c:pt>
                <c:pt idx="955">
                  <c:v>477.5</c:v>
                </c:pt>
                <c:pt idx="956">
                  <c:v>478</c:v>
                </c:pt>
                <c:pt idx="957">
                  <c:v>478.5</c:v>
                </c:pt>
                <c:pt idx="958">
                  <c:v>479</c:v>
                </c:pt>
                <c:pt idx="959">
                  <c:v>479.5</c:v>
                </c:pt>
                <c:pt idx="960">
                  <c:v>480</c:v>
                </c:pt>
                <c:pt idx="961">
                  <c:v>480.5</c:v>
                </c:pt>
                <c:pt idx="962">
                  <c:v>481</c:v>
                </c:pt>
                <c:pt idx="963">
                  <c:v>481.5</c:v>
                </c:pt>
                <c:pt idx="964">
                  <c:v>482</c:v>
                </c:pt>
                <c:pt idx="965">
                  <c:v>482.5</c:v>
                </c:pt>
                <c:pt idx="966">
                  <c:v>483</c:v>
                </c:pt>
                <c:pt idx="967">
                  <c:v>483.5</c:v>
                </c:pt>
                <c:pt idx="968">
                  <c:v>484</c:v>
                </c:pt>
                <c:pt idx="969">
                  <c:v>484.5</c:v>
                </c:pt>
                <c:pt idx="970">
                  <c:v>485</c:v>
                </c:pt>
                <c:pt idx="971">
                  <c:v>485.5</c:v>
                </c:pt>
                <c:pt idx="972">
                  <c:v>486</c:v>
                </c:pt>
                <c:pt idx="973">
                  <c:v>486.5</c:v>
                </c:pt>
                <c:pt idx="974">
                  <c:v>487</c:v>
                </c:pt>
                <c:pt idx="975">
                  <c:v>487.5</c:v>
                </c:pt>
                <c:pt idx="976">
                  <c:v>488</c:v>
                </c:pt>
                <c:pt idx="977">
                  <c:v>488.5</c:v>
                </c:pt>
                <c:pt idx="978">
                  <c:v>489</c:v>
                </c:pt>
                <c:pt idx="979">
                  <c:v>489.5</c:v>
                </c:pt>
                <c:pt idx="980">
                  <c:v>490</c:v>
                </c:pt>
                <c:pt idx="981">
                  <c:v>490.5</c:v>
                </c:pt>
                <c:pt idx="982">
                  <c:v>491</c:v>
                </c:pt>
                <c:pt idx="983">
                  <c:v>491.5</c:v>
                </c:pt>
                <c:pt idx="984">
                  <c:v>492</c:v>
                </c:pt>
                <c:pt idx="985">
                  <c:v>492.5</c:v>
                </c:pt>
                <c:pt idx="986">
                  <c:v>493</c:v>
                </c:pt>
                <c:pt idx="987">
                  <c:v>493.5</c:v>
                </c:pt>
                <c:pt idx="988">
                  <c:v>494</c:v>
                </c:pt>
                <c:pt idx="989">
                  <c:v>494.5</c:v>
                </c:pt>
                <c:pt idx="990">
                  <c:v>495</c:v>
                </c:pt>
                <c:pt idx="991">
                  <c:v>495.5</c:v>
                </c:pt>
                <c:pt idx="992">
                  <c:v>496</c:v>
                </c:pt>
                <c:pt idx="993">
                  <c:v>496.5</c:v>
                </c:pt>
                <c:pt idx="994">
                  <c:v>497</c:v>
                </c:pt>
                <c:pt idx="995">
                  <c:v>497.5</c:v>
                </c:pt>
                <c:pt idx="996">
                  <c:v>498</c:v>
                </c:pt>
                <c:pt idx="997">
                  <c:v>498.5</c:v>
                </c:pt>
                <c:pt idx="998">
                  <c:v>499</c:v>
                </c:pt>
                <c:pt idx="999">
                  <c:v>499.5</c:v>
                </c:pt>
                <c:pt idx="1000">
                  <c:v>500</c:v>
                </c:pt>
                <c:pt idx="1001">
                  <c:v>500.5</c:v>
                </c:pt>
                <c:pt idx="1002">
                  <c:v>501</c:v>
                </c:pt>
                <c:pt idx="1003">
                  <c:v>501.5</c:v>
                </c:pt>
                <c:pt idx="1004">
                  <c:v>502</c:v>
                </c:pt>
                <c:pt idx="1005">
                  <c:v>502.5</c:v>
                </c:pt>
                <c:pt idx="1006">
                  <c:v>503</c:v>
                </c:pt>
                <c:pt idx="1007">
                  <c:v>503.5</c:v>
                </c:pt>
                <c:pt idx="1008">
                  <c:v>504</c:v>
                </c:pt>
                <c:pt idx="1009">
                  <c:v>504.5</c:v>
                </c:pt>
                <c:pt idx="1010">
                  <c:v>505</c:v>
                </c:pt>
                <c:pt idx="1011">
                  <c:v>505.5</c:v>
                </c:pt>
                <c:pt idx="1012">
                  <c:v>506</c:v>
                </c:pt>
                <c:pt idx="1013">
                  <c:v>506.5</c:v>
                </c:pt>
                <c:pt idx="1014">
                  <c:v>507</c:v>
                </c:pt>
                <c:pt idx="1015">
                  <c:v>507.5</c:v>
                </c:pt>
                <c:pt idx="1016">
                  <c:v>508</c:v>
                </c:pt>
                <c:pt idx="1017">
                  <c:v>508.5</c:v>
                </c:pt>
                <c:pt idx="1018">
                  <c:v>509</c:v>
                </c:pt>
                <c:pt idx="1019">
                  <c:v>509.5</c:v>
                </c:pt>
                <c:pt idx="1020">
                  <c:v>510</c:v>
                </c:pt>
                <c:pt idx="1021">
                  <c:v>510.5</c:v>
                </c:pt>
                <c:pt idx="1022">
                  <c:v>511</c:v>
                </c:pt>
                <c:pt idx="1023">
                  <c:v>511.5</c:v>
                </c:pt>
                <c:pt idx="1024">
                  <c:v>512</c:v>
                </c:pt>
                <c:pt idx="1025">
                  <c:v>512.5</c:v>
                </c:pt>
                <c:pt idx="1026">
                  <c:v>513</c:v>
                </c:pt>
                <c:pt idx="1027">
                  <c:v>513.5</c:v>
                </c:pt>
                <c:pt idx="1028">
                  <c:v>514</c:v>
                </c:pt>
                <c:pt idx="1029">
                  <c:v>514.5</c:v>
                </c:pt>
                <c:pt idx="1030">
                  <c:v>515</c:v>
                </c:pt>
                <c:pt idx="1031">
                  <c:v>515.5</c:v>
                </c:pt>
                <c:pt idx="1032">
                  <c:v>516</c:v>
                </c:pt>
                <c:pt idx="1033">
                  <c:v>516.5</c:v>
                </c:pt>
                <c:pt idx="1034">
                  <c:v>517</c:v>
                </c:pt>
                <c:pt idx="1035">
                  <c:v>517.5</c:v>
                </c:pt>
                <c:pt idx="1036">
                  <c:v>518</c:v>
                </c:pt>
                <c:pt idx="1037">
                  <c:v>518.5</c:v>
                </c:pt>
                <c:pt idx="1038">
                  <c:v>519</c:v>
                </c:pt>
                <c:pt idx="1039">
                  <c:v>519.5</c:v>
                </c:pt>
                <c:pt idx="1040">
                  <c:v>520</c:v>
                </c:pt>
                <c:pt idx="1041">
                  <c:v>520.5</c:v>
                </c:pt>
                <c:pt idx="1042">
                  <c:v>521</c:v>
                </c:pt>
                <c:pt idx="1043">
                  <c:v>521.5</c:v>
                </c:pt>
                <c:pt idx="1044">
                  <c:v>522</c:v>
                </c:pt>
                <c:pt idx="1045">
                  <c:v>522.5</c:v>
                </c:pt>
                <c:pt idx="1046">
                  <c:v>523</c:v>
                </c:pt>
                <c:pt idx="1047">
                  <c:v>523.5</c:v>
                </c:pt>
                <c:pt idx="1048">
                  <c:v>524</c:v>
                </c:pt>
                <c:pt idx="1049">
                  <c:v>524.5</c:v>
                </c:pt>
                <c:pt idx="1050">
                  <c:v>525</c:v>
                </c:pt>
                <c:pt idx="1051">
                  <c:v>525.5</c:v>
                </c:pt>
                <c:pt idx="1052">
                  <c:v>526</c:v>
                </c:pt>
                <c:pt idx="1053">
                  <c:v>526.5</c:v>
                </c:pt>
                <c:pt idx="1054">
                  <c:v>527</c:v>
                </c:pt>
                <c:pt idx="1055">
                  <c:v>527.5</c:v>
                </c:pt>
                <c:pt idx="1056">
                  <c:v>528</c:v>
                </c:pt>
                <c:pt idx="1057">
                  <c:v>528.5</c:v>
                </c:pt>
                <c:pt idx="1058">
                  <c:v>529</c:v>
                </c:pt>
                <c:pt idx="1059">
                  <c:v>529.5</c:v>
                </c:pt>
                <c:pt idx="1060">
                  <c:v>530</c:v>
                </c:pt>
                <c:pt idx="1061">
                  <c:v>530.5</c:v>
                </c:pt>
                <c:pt idx="1062">
                  <c:v>531</c:v>
                </c:pt>
                <c:pt idx="1063">
                  <c:v>531.5</c:v>
                </c:pt>
                <c:pt idx="1064">
                  <c:v>532</c:v>
                </c:pt>
                <c:pt idx="1065">
                  <c:v>532.5</c:v>
                </c:pt>
                <c:pt idx="1066">
                  <c:v>533</c:v>
                </c:pt>
                <c:pt idx="1067">
                  <c:v>533.5</c:v>
                </c:pt>
                <c:pt idx="1068">
                  <c:v>534</c:v>
                </c:pt>
                <c:pt idx="1069">
                  <c:v>534.5</c:v>
                </c:pt>
                <c:pt idx="1070">
                  <c:v>535</c:v>
                </c:pt>
                <c:pt idx="1071">
                  <c:v>535.5</c:v>
                </c:pt>
                <c:pt idx="1072">
                  <c:v>536</c:v>
                </c:pt>
                <c:pt idx="1073">
                  <c:v>536.5</c:v>
                </c:pt>
                <c:pt idx="1074">
                  <c:v>537</c:v>
                </c:pt>
                <c:pt idx="1075">
                  <c:v>537.5</c:v>
                </c:pt>
                <c:pt idx="1076">
                  <c:v>538</c:v>
                </c:pt>
                <c:pt idx="1077">
                  <c:v>538.5</c:v>
                </c:pt>
                <c:pt idx="1078">
                  <c:v>539</c:v>
                </c:pt>
                <c:pt idx="1079">
                  <c:v>539.5</c:v>
                </c:pt>
                <c:pt idx="1080">
                  <c:v>540</c:v>
                </c:pt>
                <c:pt idx="1081">
                  <c:v>540.5</c:v>
                </c:pt>
                <c:pt idx="1082">
                  <c:v>541</c:v>
                </c:pt>
                <c:pt idx="1083">
                  <c:v>541.5</c:v>
                </c:pt>
                <c:pt idx="1084">
                  <c:v>542</c:v>
                </c:pt>
                <c:pt idx="1085">
                  <c:v>542.5</c:v>
                </c:pt>
                <c:pt idx="1086">
                  <c:v>543</c:v>
                </c:pt>
                <c:pt idx="1087">
                  <c:v>543.5</c:v>
                </c:pt>
                <c:pt idx="1088">
                  <c:v>544</c:v>
                </c:pt>
                <c:pt idx="1089">
                  <c:v>544.5</c:v>
                </c:pt>
                <c:pt idx="1090">
                  <c:v>545</c:v>
                </c:pt>
                <c:pt idx="1091">
                  <c:v>545.5</c:v>
                </c:pt>
                <c:pt idx="1092">
                  <c:v>546</c:v>
                </c:pt>
                <c:pt idx="1093">
                  <c:v>546.5</c:v>
                </c:pt>
                <c:pt idx="1094">
                  <c:v>547</c:v>
                </c:pt>
                <c:pt idx="1095">
                  <c:v>547.5</c:v>
                </c:pt>
                <c:pt idx="1096">
                  <c:v>548</c:v>
                </c:pt>
                <c:pt idx="1097">
                  <c:v>548.5</c:v>
                </c:pt>
                <c:pt idx="1098">
                  <c:v>549</c:v>
                </c:pt>
                <c:pt idx="1099">
                  <c:v>549.5</c:v>
                </c:pt>
                <c:pt idx="1100">
                  <c:v>550</c:v>
                </c:pt>
                <c:pt idx="1101">
                  <c:v>550.5</c:v>
                </c:pt>
                <c:pt idx="1102">
                  <c:v>551</c:v>
                </c:pt>
                <c:pt idx="1103">
                  <c:v>551.5</c:v>
                </c:pt>
                <c:pt idx="1104">
                  <c:v>552</c:v>
                </c:pt>
                <c:pt idx="1105">
                  <c:v>552.5</c:v>
                </c:pt>
                <c:pt idx="1106">
                  <c:v>553</c:v>
                </c:pt>
                <c:pt idx="1107">
                  <c:v>553.5</c:v>
                </c:pt>
                <c:pt idx="1108">
                  <c:v>554</c:v>
                </c:pt>
                <c:pt idx="1109">
                  <c:v>554.5</c:v>
                </c:pt>
                <c:pt idx="1110">
                  <c:v>555</c:v>
                </c:pt>
                <c:pt idx="1111">
                  <c:v>555.5</c:v>
                </c:pt>
                <c:pt idx="1112">
                  <c:v>556</c:v>
                </c:pt>
                <c:pt idx="1113">
                  <c:v>556.5</c:v>
                </c:pt>
                <c:pt idx="1114">
                  <c:v>557</c:v>
                </c:pt>
                <c:pt idx="1115">
                  <c:v>557.5</c:v>
                </c:pt>
                <c:pt idx="1116">
                  <c:v>558</c:v>
                </c:pt>
                <c:pt idx="1117">
                  <c:v>558.5</c:v>
                </c:pt>
                <c:pt idx="1118">
                  <c:v>559</c:v>
                </c:pt>
                <c:pt idx="1119">
                  <c:v>559.5</c:v>
                </c:pt>
                <c:pt idx="1120">
                  <c:v>560</c:v>
                </c:pt>
                <c:pt idx="1121">
                  <c:v>560.5</c:v>
                </c:pt>
                <c:pt idx="1122">
                  <c:v>561</c:v>
                </c:pt>
                <c:pt idx="1123">
                  <c:v>561.5</c:v>
                </c:pt>
                <c:pt idx="1124">
                  <c:v>562</c:v>
                </c:pt>
                <c:pt idx="1125">
                  <c:v>562.5</c:v>
                </c:pt>
                <c:pt idx="1126">
                  <c:v>563</c:v>
                </c:pt>
                <c:pt idx="1127">
                  <c:v>563.5</c:v>
                </c:pt>
                <c:pt idx="1128">
                  <c:v>564</c:v>
                </c:pt>
                <c:pt idx="1129">
                  <c:v>564.5</c:v>
                </c:pt>
                <c:pt idx="1130">
                  <c:v>565</c:v>
                </c:pt>
                <c:pt idx="1131">
                  <c:v>565.5</c:v>
                </c:pt>
                <c:pt idx="1132">
                  <c:v>566</c:v>
                </c:pt>
                <c:pt idx="1133">
                  <c:v>566.5</c:v>
                </c:pt>
                <c:pt idx="1134">
                  <c:v>567</c:v>
                </c:pt>
                <c:pt idx="1135">
                  <c:v>567.5</c:v>
                </c:pt>
                <c:pt idx="1136">
                  <c:v>568</c:v>
                </c:pt>
                <c:pt idx="1137">
                  <c:v>568.5</c:v>
                </c:pt>
                <c:pt idx="1138">
                  <c:v>569</c:v>
                </c:pt>
                <c:pt idx="1139">
                  <c:v>569.5</c:v>
                </c:pt>
                <c:pt idx="1140">
                  <c:v>570</c:v>
                </c:pt>
                <c:pt idx="1141">
                  <c:v>570.5</c:v>
                </c:pt>
                <c:pt idx="1142">
                  <c:v>571</c:v>
                </c:pt>
                <c:pt idx="1143">
                  <c:v>571.5</c:v>
                </c:pt>
                <c:pt idx="1144">
                  <c:v>572</c:v>
                </c:pt>
                <c:pt idx="1145">
                  <c:v>572.5</c:v>
                </c:pt>
                <c:pt idx="1146">
                  <c:v>573</c:v>
                </c:pt>
                <c:pt idx="1147">
                  <c:v>573.5</c:v>
                </c:pt>
                <c:pt idx="1148">
                  <c:v>574</c:v>
                </c:pt>
                <c:pt idx="1149">
                  <c:v>574.5</c:v>
                </c:pt>
                <c:pt idx="1150">
                  <c:v>575</c:v>
                </c:pt>
                <c:pt idx="1151">
                  <c:v>575.5</c:v>
                </c:pt>
                <c:pt idx="1152">
                  <c:v>576</c:v>
                </c:pt>
                <c:pt idx="1153">
                  <c:v>576.5</c:v>
                </c:pt>
                <c:pt idx="1154">
                  <c:v>577</c:v>
                </c:pt>
                <c:pt idx="1155">
                  <c:v>577.5</c:v>
                </c:pt>
                <c:pt idx="1156">
                  <c:v>578</c:v>
                </c:pt>
                <c:pt idx="1157">
                  <c:v>578.5</c:v>
                </c:pt>
                <c:pt idx="1158">
                  <c:v>579</c:v>
                </c:pt>
                <c:pt idx="1159">
                  <c:v>579.5</c:v>
                </c:pt>
                <c:pt idx="1160">
                  <c:v>580</c:v>
                </c:pt>
                <c:pt idx="1161">
                  <c:v>580.5</c:v>
                </c:pt>
                <c:pt idx="1162">
                  <c:v>581</c:v>
                </c:pt>
                <c:pt idx="1163">
                  <c:v>581.5</c:v>
                </c:pt>
                <c:pt idx="1164">
                  <c:v>582</c:v>
                </c:pt>
                <c:pt idx="1165">
                  <c:v>582.5</c:v>
                </c:pt>
                <c:pt idx="1166">
                  <c:v>583</c:v>
                </c:pt>
                <c:pt idx="1167">
                  <c:v>583.5</c:v>
                </c:pt>
                <c:pt idx="1168">
                  <c:v>584</c:v>
                </c:pt>
                <c:pt idx="1169">
                  <c:v>584.5</c:v>
                </c:pt>
                <c:pt idx="1170">
                  <c:v>585</c:v>
                </c:pt>
                <c:pt idx="1171">
                  <c:v>585.5</c:v>
                </c:pt>
                <c:pt idx="1172">
                  <c:v>586</c:v>
                </c:pt>
                <c:pt idx="1173">
                  <c:v>586.5</c:v>
                </c:pt>
                <c:pt idx="1174">
                  <c:v>587</c:v>
                </c:pt>
                <c:pt idx="1175">
                  <c:v>587.5</c:v>
                </c:pt>
                <c:pt idx="1176">
                  <c:v>588</c:v>
                </c:pt>
                <c:pt idx="1177">
                  <c:v>588.5</c:v>
                </c:pt>
                <c:pt idx="1178">
                  <c:v>589</c:v>
                </c:pt>
                <c:pt idx="1179">
                  <c:v>589.5</c:v>
                </c:pt>
                <c:pt idx="1180">
                  <c:v>590</c:v>
                </c:pt>
                <c:pt idx="1181">
                  <c:v>590.5</c:v>
                </c:pt>
                <c:pt idx="1182">
                  <c:v>591</c:v>
                </c:pt>
                <c:pt idx="1183">
                  <c:v>591.5</c:v>
                </c:pt>
                <c:pt idx="1184">
                  <c:v>592</c:v>
                </c:pt>
                <c:pt idx="1185">
                  <c:v>592.5</c:v>
                </c:pt>
                <c:pt idx="1186">
                  <c:v>593</c:v>
                </c:pt>
                <c:pt idx="1187">
                  <c:v>593.5</c:v>
                </c:pt>
                <c:pt idx="1188">
                  <c:v>594</c:v>
                </c:pt>
                <c:pt idx="1189">
                  <c:v>594.5</c:v>
                </c:pt>
                <c:pt idx="1190">
                  <c:v>595</c:v>
                </c:pt>
                <c:pt idx="1191">
                  <c:v>595.5</c:v>
                </c:pt>
                <c:pt idx="1192">
                  <c:v>596</c:v>
                </c:pt>
                <c:pt idx="1193">
                  <c:v>596.5</c:v>
                </c:pt>
                <c:pt idx="1194">
                  <c:v>597</c:v>
                </c:pt>
                <c:pt idx="1195">
                  <c:v>597.5</c:v>
                </c:pt>
                <c:pt idx="1196">
                  <c:v>598</c:v>
                </c:pt>
                <c:pt idx="1197">
                  <c:v>598.5</c:v>
                </c:pt>
                <c:pt idx="1198">
                  <c:v>599</c:v>
                </c:pt>
                <c:pt idx="1199">
                  <c:v>599.5</c:v>
                </c:pt>
                <c:pt idx="1200">
                  <c:v>600</c:v>
                </c:pt>
                <c:pt idx="1201">
                  <c:v>600.5</c:v>
                </c:pt>
                <c:pt idx="1202">
                  <c:v>601</c:v>
                </c:pt>
                <c:pt idx="1203">
                  <c:v>601.5</c:v>
                </c:pt>
                <c:pt idx="1204">
                  <c:v>602</c:v>
                </c:pt>
                <c:pt idx="1205">
                  <c:v>602.5</c:v>
                </c:pt>
                <c:pt idx="1206">
                  <c:v>603</c:v>
                </c:pt>
                <c:pt idx="1207">
                  <c:v>603.5</c:v>
                </c:pt>
                <c:pt idx="1208">
                  <c:v>604</c:v>
                </c:pt>
                <c:pt idx="1209">
                  <c:v>604.5</c:v>
                </c:pt>
                <c:pt idx="1210">
                  <c:v>605</c:v>
                </c:pt>
                <c:pt idx="1211">
                  <c:v>605.5</c:v>
                </c:pt>
                <c:pt idx="1212">
                  <c:v>606</c:v>
                </c:pt>
                <c:pt idx="1213">
                  <c:v>606.5</c:v>
                </c:pt>
                <c:pt idx="1214">
                  <c:v>607</c:v>
                </c:pt>
                <c:pt idx="1215">
                  <c:v>607.5</c:v>
                </c:pt>
                <c:pt idx="1216">
                  <c:v>608</c:v>
                </c:pt>
                <c:pt idx="1217">
                  <c:v>608.5</c:v>
                </c:pt>
                <c:pt idx="1218">
                  <c:v>609</c:v>
                </c:pt>
                <c:pt idx="1219">
                  <c:v>609.5</c:v>
                </c:pt>
                <c:pt idx="1220">
                  <c:v>610</c:v>
                </c:pt>
                <c:pt idx="1221">
                  <c:v>610.5</c:v>
                </c:pt>
                <c:pt idx="1222">
                  <c:v>611</c:v>
                </c:pt>
                <c:pt idx="1223">
                  <c:v>611.5</c:v>
                </c:pt>
                <c:pt idx="1224">
                  <c:v>612</c:v>
                </c:pt>
                <c:pt idx="1225">
                  <c:v>612.5</c:v>
                </c:pt>
                <c:pt idx="1226">
                  <c:v>613</c:v>
                </c:pt>
                <c:pt idx="1227">
                  <c:v>613.5</c:v>
                </c:pt>
                <c:pt idx="1228">
                  <c:v>614</c:v>
                </c:pt>
                <c:pt idx="1229">
                  <c:v>614.5</c:v>
                </c:pt>
                <c:pt idx="1230">
                  <c:v>615</c:v>
                </c:pt>
                <c:pt idx="1231">
                  <c:v>615.5</c:v>
                </c:pt>
                <c:pt idx="1232">
                  <c:v>616</c:v>
                </c:pt>
                <c:pt idx="1233">
                  <c:v>616.5</c:v>
                </c:pt>
                <c:pt idx="1234">
                  <c:v>617</c:v>
                </c:pt>
                <c:pt idx="1235">
                  <c:v>617.5</c:v>
                </c:pt>
                <c:pt idx="1236">
                  <c:v>618</c:v>
                </c:pt>
                <c:pt idx="1237">
                  <c:v>618.5</c:v>
                </c:pt>
                <c:pt idx="1238">
                  <c:v>619</c:v>
                </c:pt>
                <c:pt idx="1239">
                  <c:v>619.5</c:v>
                </c:pt>
                <c:pt idx="1240">
                  <c:v>620</c:v>
                </c:pt>
                <c:pt idx="1241">
                  <c:v>620.5</c:v>
                </c:pt>
                <c:pt idx="1242">
                  <c:v>621</c:v>
                </c:pt>
                <c:pt idx="1243">
                  <c:v>621.5</c:v>
                </c:pt>
                <c:pt idx="1244">
                  <c:v>622</c:v>
                </c:pt>
                <c:pt idx="1245">
                  <c:v>622.5</c:v>
                </c:pt>
                <c:pt idx="1246">
                  <c:v>623</c:v>
                </c:pt>
                <c:pt idx="1247">
                  <c:v>623.5</c:v>
                </c:pt>
                <c:pt idx="1248">
                  <c:v>624</c:v>
                </c:pt>
                <c:pt idx="1249">
                  <c:v>624.5</c:v>
                </c:pt>
                <c:pt idx="1250">
                  <c:v>625</c:v>
                </c:pt>
                <c:pt idx="1251">
                  <c:v>625.5</c:v>
                </c:pt>
                <c:pt idx="1252">
                  <c:v>626</c:v>
                </c:pt>
                <c:pt idx="1253">
                  <c:v>626.5</c:v>
                </c:pt>
                <c:pt idx="1254">
                  <c:v>627</c:v>
                </c:pt>
                <c:pt idx="1255">
                  <c:v>627.5</c:v>
                </c:pt>
                <c:pt idx="1256">
                  <c:v>628</c:v>
                </c:pt>
                <c:pt idx="1257">
                  <c:v>628.5</c:v>
                </c:pt>
                <c:pt idx="1258">
                  <c:v>629</c:v>
                </c:pt>
                <c:pt idx="1259">
                  <c:v>629.5</c:v>
                </c:pt>
                <c:pt idx="1260">
                  <c:v>630</c:v>
                </c:pt>
                <c:pt idx="1261">
                  <c:v>630.5</c:v>
                </c:pt>
                <c:pt idx="1262">
                  <c:v>631</c:v>
                </c:pt>
                <c:pt idx="1263">
                  <c:v>631.5</c:v>
                </c:pt>
                <c:pt idx="1264">
                  <c:v>632</c:v>
                </c:pt>
                <c:pt idx="1265">
                  <c:v>632.5</c:v>
                </c:pt>
                <c:pt idx="1266">
                  <c:v>633</c:v>
                </c:pt>
                <c:pt idx="1267">
                  <c:v>633.5</c:v>
                </c:pt>
                <c:pt idx="1268">
                  <c:v>634</c:v>
                </c:pt>
                <c:pt idx="1269">
                  <c:v>634.5</c:v>
                </c:pt>
                <c:pt idx="1270">
                  <c:v>635</c:v>
                </c:pt>
                <c:pt idx="1271">
                  <c:v>635.5</c:v>
                </c:pt>
                <c:pt idx="1272">
                  <c:v>636</c:v>
                </c:pt>
                <c:pt idx="1273">
                  <c:v>636.5</c:v>
                </c:pt>
                <c:pt idx="1274">
                  <c:v>637</c:v>
                </c:pt>
                <c:pt idx="1275">
                  <c:v>637.5</c:v>
                </c:pt>
                <c:pt idx="1276">
                  <c:v>638</c:v>
                </c:pt>
                <c:pt idx="1277">
                  <c:v>638.5</c:v>
                </c:pt>
                <c:pt idx="1278">
                  <c:v>639</c:v>
                </c:pt>
                <c:pt idx="1279">
                  <c:v>639.5</c:v>
                </c:pt>
                <c:pt idx="1280">
                  <c:v>640</c:v>
                </c:pt>
                <c:pt idx="1281">
                  <c:v>640.5</c:v>
                </c:pt>
                <c:pt idx="1282">
                  <c:v>641</c:v>
                </c:pt>
                <c:pt idx="1283">
                  <c:v>641.5</c:v>
                </c:pt>
                <c:pt idx="1284">
                  <c:v>642</c:v>
                </c:pt>
                <c:pt idx="1285">
                  <c:v>642.5</c:v>
                </c:pt>
                <c:pt idx="1286">
                  <c:v>643</c:v>
                </c:pt>
                <c:pt idx="1287">
                  <c:v>643.5</c:v>
                </c:pt>
                <c:pt idx="1288">
                  <c:v>644</c:v>
                </c:pt>
                <c:pt idx="1289">
                  <c:v>644.5</c:v>
                </c:pt>
                <c:pt idx="1290">
                  <c:v>645</c:v>
                </c:pt>
                <c:pt idx="1291">
                  <c:v>645.5</c:v>
                </c:pt>
                <c:pt idx="1292">
                  <c:v>646</c:v>
                </c:pt>
                <c:pt idx="1293">
                  <c:v>646.5</c:v>
                </c:pt>
                <c:pt idx="1294">
                  <c:v>647</c:v>
                </c:pt>
                <c:pt idx="1295">
                  <c:v>647.5</c:v>
                </c:pt>
                <c:pt idx="1296">
                  <c:v>648</c:v>
                </c:pt>
                <c:pt idx="1297">
                  <c:v>648.5</c:v>
                </c:pt>
                <c:pt idx="1298">
                  <c:v>649</c:v>
                </c:pt>
                <c:pt idx="1299">
                  <c:v>649.5</c:v>
                </c:pt>
                <c:pt idx="1300">
                  <c:v>650</c:v>
                </c:pt>
                <c:pt idx="1301">
                  <c:v>650.5</c:v>
                </c:pt>
                <c:pt idx="1302">
                  <c:v>651</c:v>
                </c:pt>
                <c:pt idx="1303">
                  <c:v>651.5</c:v>
                </c:pt>
                <c:pt idx="1304">
                  <c:v>652</c:v>
                </c:pt>
                <c:pt idx="1305">
                  <c:v>652.5</c:v>
                </c:pt>
                <c:pt idx="1306">
                  <c:v>653</c:v>
                </c:pt>
                <c:pt idx="1307">
                  <c:v>653.5</c:v>
                </c:pt>
                <c:pt idx="1308">
                  <c:v>654</c:v>
                </c:pt>
                <c:pt idx="1309">
                  <c:v>654.5</c:v>
                </c:pt>
                <c:pt idx="1310">
                  <c:v>655</c:v>
                </c:pt>
                <c:pt idx="1311">
                  <c:v>655.5</c:v>
                </c:pt>
                <c:pt idx="1312">
                  <c:v>656</c:v>
                </c:pt>
                <c:pt idx="1313">
                  <c:v>656.5</c:v>
                </c:pt>
                <c:pt idx="1314">
                  <c:v>657</c:v>
                </c:pt>
                <c:pt idx="1315">
                  <c:v>657.5</c:v>
                </c:pt>
                <c:pt idx="1316">
                  <c:v>658</c:v>
                </c:pt>
                <c:pt idx="1317">
                  <c:v>658.5</c:v>
                </c:pt>
                <c:pt idx="1318">
                  <c:v>659</c:v>
                </c:pt>
                <c:pt idx="1319">
                  <c:v>659.5</c:v>
                </c:pt>
                <c:pt idx="1320">
                  <c:v>660</c:v>
                </c:pt>
                <c:pt idx="1321">
                  <c:v>660.5</c:v>
                </c:pt>
                <c:pt idx="1322">
                  <c:v>661</c:v>
                </c:pt>
                <c:pt idx="1323">
                  <c:v>661.5</c:v>
                </c:pt>
                <c:pt idx="1324">
                  <c:v>662</c:v>
                </c:pt>
                <c:pt idx="1325">
                  <c:v>662.5</c:v>
                </c:pt>
                <c:pt idx="1326">
                  <c:v>663</c:v>
                </c:pt>
                <c:pt idx="1327">
                  <c:v>663.5</c:v>
                </c:pt>
                <c:pt idx="1328">
                  <c:v>664</c:v>
                </c:pt>
                <c:pt idx="1329">
                  <c:v>664.5</c:v>
                </c:pt>
                <c:pt idx="1330">
                  <c:v>665</c:v>
                </c:pt>
                <c:pt idx="1331">
                  <c:v>665.5</c:v>
                </c:pt>
                <c:pt idx="1332">
                  <c:v>666</c:v>
                </c:pt>
                <c:pt idx="1333">
                  <c:v>666.5</c:v>
                </c:pt>
                <c:pt idx="1334">
                  <c:v>667</c:v>
                </c:pt>
                <c:pt idx="1335">
                  <c:v>667.5</c:v>
                </c:pt>
                <c:pt idx="1336">
                  <c:v>668</c:v>
                </c:pt>
                <c:pt idx="1337">
                  <c:v>668.5</c:v>
                </c:pt>
                <c:pt idx="1338">
                  <c:v>669</c:v>
                </c:pt>
                <c:pt idx="1339">
                  <c:v>669.5</c:v>
                </c:pt>
                <c:pt idx="1340">
                  <c:v>670</c:v>
                </c:pt>
                <c:pt idx="1341">
                  <c:v>670.5</c:v>
                </c:pt>
                <c:pt idx="1342">
                  <c:v>671</c:v>
                </c:pt>
                <c:pt idx="1343">
                  <c:v>671.5</c:v>
                </c:pt>
                <c:pt idx="1344">
                  <c:v>672</c:v>
                </c:pt>
                <c:pt idx="1345">
                  <c:v>672.5</c:v>
                </c:pt>
                <c:pt idx="1346">
                  <c:v>673</c:v>
                </c:pt>
                <c:pt idx="1347">
                  <c:v>673.5</c:v>
                </c:pt>
                <c:pt idx="1348">
                  <c:v>674</c:v>
                </c:pt>
                <c:pt idx="1349">
                  <c:v>674.5</c:v>
                </c:pt>
                <c:pt idx="1350">
                  <c:v>675</c:v>
                </c:pt>
                <c:pt idx="1351">
                  <c:v>675.5</c:v>
                </c:pt>
                <c:pt idx="1352">
                  <c:v>676</c:v>
                </c:pt>
                <c:pt idx="1353">
                  <c:v>676.5</c:v>
                </c:pt>
                <c:pt idx="1354">
                  <c:v>677</c:v>
                </c:pt>
                <c:pt idx="1355">
                  <c:v>677.5</c:v>
                </c:pt>
                <c:pt idx="1356">
                  <c:v>678</c:v>
                </c:pt>
                <c:pt idx="1357">
                  <c:v>678.5</c:v>
                </c:pt>
                <c:pt idx="1358">
                  <c:v>679</c:v>
                </c:pt>
                <c:pt idx="1359">
                  <c:v>679.5</c:v>
                </c:pt>
                <c:pt idx="1360">
                  <c:v>680</c:v>
                </c:pt>
                <c:pt idx="1361">
                  <c:v>680.5</c:v>
                </c:pt>
                <c:pt idx="1362">
                  <c:v>681</c:v>
                </c:pt>
                <c:pt idx="1363">
                  <c:v>681.5</c:v>
                </c:pt>
                <c:pt idx="1364">
                  <c:v>682</c:v>
                </c:pt>
                <c:pt idx="1365">
                  <c:v>682.5</c:v>
                </c:pt>
                <c:pt idx="1366">
                  <c:v>683</c:v>
                </c:pt>
                <c:pt idx="1367">
                  <c:v>683.5</c:v>
                </c:pt>
                <c:pt idx="1368">
                  <c:v>684</c:v>
                </c:pt>
                <c:pt idx="1369">
                  <c:v>684.5</c:v>
                </c:pt>
                <c:pt idx="1370">
                  <c:v>685</c:v>
                </c:pt>
                <c:pt idx="1371">
                  <c:v>685.5</c:v>
                </c:pt>
                <c:pt idx="1372">
                  <c:v>686</c:v>
                </c:pt>
                <c:pt idx="1373">
                  <c:v>686.5</c:v>
                </c:pt>
                <c:pt idx="1374">
                  <c:v>687</c:v>
                </c:pt>
                <c:pt idx="1375">
                  <c:v>687.5</c:v>
                </c:pt>
                <c:pt idx="1376">
                  <c:v>688</c:v>
                </c:pt>
                <c:pt idx="1377">
                  <c:v>688.5</c:v>
                </c:pt>
                <c:pt idx="1378">
                  <c:v>689</c:v>
                </c:pt>
                <c:pt idx="1379">
                  <c:v>689.5</c:v>
                </c:pt>
                <c:pt idx="1380">
                  <c:v>690</c:v>
                </c:pt>
                <c:pt idx="1381">
                  <c:v>690.5</c:v>
                </c:pt>
                <c:pt idx="1382">
                  <c:v>691</c:v>
                </c:pt>
                <c:pt idx="1383">
                  <c:v>691.5</c:v>
                </c:pt>
                <c:pt idx="1384">
                  <c:v>692</c:v>
                </c:pt>
                <c:pt idx="1385">
                  <c:v>692.5</c:v>
                </c:pt>
                <c:pt idx="1386">
                  <c:v>693</c:v>
                </c:pt>
                <c:pt idx="1387">
                  <c:v>693.5</c:v>
                </c:pt>
                <c:pt idx="1388">
                  <c:v>694</c:v>
                </c:pt>
                <c:pt idx="1389">
                  <c:v>694.5</c:v>
                </c:pt>
                <c:pt idx="1390">
                  <c:v>695</c:v>
                </c:pt>
                <c:pt idx="1391">
                  <c:v>695.5</c:v>
                </c:pt>
                <c:pt idx="1392">
                  <c:v>696</c:v>
                </c:pt>
                <c:pt idx="1393">
                  <c:v>696.5</c:v>
                </c:pt>
                <c:pt idx="1394">
                  <c:v>697</c:v>
                </c:pt>
                <c:pt idx="1395">
                  <c:v>697.5</c:v>
                </c:pt>
                <c:pt idx="1396">
                  <c:v>698</c:v>
                </c:pt>
                <c:pt idx="1397">
                  <c:v>698.5</c:v>
                </c:pt>
                <c:pt idx="1398">
                  <c:v>699</c:v>
                </c:pt>
                <c:pt idx="1399">
                  <c:v>699.5</c:v>
                </c:pt>
                <c:pt idx="1400">
                  <c:v>700</c:v>
                </c:pt>
                <c:pt idx="1401">
                  <c:v>700.5</c:v>
                </c:pt>
                <c:pt idx="1402">
                  <c:v>701</c:v>
                </c:pt>
                <c:pt idx="1403">
                  <c:v>701.5</c:v>
                </c:pt>
                <c:pt idx="1404">
                  <c:v>702</c:v>
                </c:pt>
                <c:pt idx="1405">
                  <c:v>702.5</c:v>
                </c:pt>
                <c:pt idx="1406">
                  <c:v>703</c:v>
                </c:pt>
                <c:pt idx="1407">
                  <c:v>703.5</c:v>
                </c:pt>
                <c:pt idx="1408">
                  <c:v>704</c:v>
                </c:pt>
                <c:pt idx="1409">
                  <c:v>704.5</c:v>
                </c:pt>
                <c:pt idx="1410">
                  <c:v>705</c:v>
                </c:pt>
                <c:pt idx="1411">
                  <c:v>705.5</c:v>
                </c:pt>
                <c:pt idx="1412">
                  <c:v>706</c:v>
                </c:pt>
                <c:pt idx="1413">
                  <c:v>706.5</c:v>
                </c:pt>
                <c:pt idx="1414">
                  <c:v>707</c:v>
                </c:pt>
                <c:pt idx="1415">
                  <c:v>707.5</c:v>
                </c:pt>
                <c:pt idx="1416">
                  <c:v>708</c:v>
                </c:pt>
                <c:pt idx="1417">
                  <c:v>708.5</c:v>
                </c:pt>
                <c:pt idx="1418">
                  <c:v>709</c:v>
                </c:pt>
                <c:pt idx="1419">
                  <c:v>709.5</c:v>
                </c:pt>
                <c:pt idx="1420">
                  <c:v>710</c:v>
                </c:pt>
                <c:pt idx="1421">
                  <c:v>710.5</c:v>
                </c:pt>
                <c:pt idx="1422">
                  <c:v>711</c:v>
                </c:pt>
                <c:pt idx="1423">
                  <c:v>711.5</c:v>
                </c:pt>
                <c:pt idx="1424">
                  <c:v>712</c:v>
                </c:pt>
                <c:pt idx="1425">
                  <c:v>712.5</c:v>
                </c:pt>
                <c:pt idx="1426">
                  <c:v>713</c:v>
                </c:pt>
                <c:pt idx="1427">
                  <c:v>713.5</c:v>
                </c:pt>
                <c:pt idx="1428">
                  <c:v>714</c:v>
                </c:pt>
                <c:pt idx="1429">
                  <c:v>714.5</c:v>
                </c:pt>
                <c:pt idx="1430">
                  <c:v>715</c:v>
                </c:pt>
                <c:pt idx="1431">
                  <c:v>715.5</c:v>
                </c:pt>
                <c:pt idx="1432">
                  <c:v>716</c:v>
                </c:pt>
                <c:pt idx="1433">
                  <c:v>716.5</c:v>
                </c:pt>
                <c:pt idx="1434">
                  <c:v>717</c:v>
                </c:pt>
                <c:pt idx="1435">
                  <c:v>717.5</c:v>
                </c:pt>
                <c:pt idx="1436">
                  <c:v>718</c:v>
                </c:pt>
                <c:pt idx="1437">
                  <c:v>718.5</c:v>
                </c:pt>
                <c:pt idx="1438">
                  <c:v>719</c:v>
                </c:pt>
                <c:pt idx="1439">
                  <c:v>719.5</c:v>
                </c:pt>
                <c:pt idx="1440">
                  <c:v>720</c:v>
                </c:pt>
                <c:pt idx="1441">
                  <c:v>720.5</c:v>
                </c:pt>
                <c:pt idx="1442">
                  <c:v>721</c:v>
                </c:pt>
                <c:pt idx="1443">
                  <c:v>721.5</c:v>
                </c:pt>
                <c:pt idx="1444">
                  <c:v>722</c:v>
                </c:pt>
                <c:pt idx="1445">
                  <c:v>722.5</c:v>
                </c:pt>
                <c:pt idx="1446">
                  <c:v>723</c:v>
                </c:pt>
                <c:pt idx="1447">
                  <c:v>723.5</c:v>
                </c:pt>
                <c:pt idx="1448">
                  <c:v>724</c:v>
                </c:pt>
                <c:pt idx="1449">
                  <c:v>724.5</c:v>
                </c:pt>
                <c:pt idx="1450">
                  <c:v>725</c:v>
                </c:pt>
                <c:pt idx="1451">
                  <c:v>725.5</c:v>
                </c:pt>
                <c:pt idx="1452">
                  <c:v>726</c:v>
                </c:pt>
                <c:pt idx="1453">
                  <c:v>726.5</c:v>
                </c:pt>
                <c:pt idx="1454">
                  <c:v>727</c:v>
                </c:pt>
                <c:pt idx="1455">
                  <c:v>727.5</c:v>
                </c:pt>
                <c:pt idx="1456">
                  <c:v>728</c:v>
                </c:pt>
                <c:pt idx="1457">
                  <c:v>728.5</c:v>
                </c:pt>
                <c:pt idx="1458">
                  <c:v>729</c:v>
                </c:pt>
                <c:pt idx="1459">
                  <c:v>729.5</c:v>
                </c:pt>
                <c:pt idx="1460">
                  <c:v>730</c:v>
                </c:pt>
                <c:pt idx="1461">
                  <c:v>730.5</c:v>
                </c:pt>
                <c:pt idx="1462">
                  <c:v>731</c:v>
                </c:pt>
                <c:pt idx="1463">
                  <c:v>731.5</c:v>
                </c:pt>
                <c:pt idx="1464">
                  <c:v>732</c:v>
                </c:pt>
                <c:pt idx="1465">
                  <c:v>732.5</c:v>
                </c:pt>
                <c:pt idx="1466">
                  <c:v>733</c:v>
                </c:pt>
                <c:pt idx="1467">
                  <c:v>733.5</c:v>
                </c:pt>
                <c:pt idx="1468">
                  <c:v>734</c:v>
                </c:pt>
                <c:pt idx="1469">
                  <c:v>734.5</c:v>
                </c:pt>
                <c:pt idx="1470">
                  <c:v>735</c:v>
                </c:pt>
                <c:pt idx="1471">
                  <c:v>735.5</c:v>
                </c:pt>
                <c:pt idx="1472">
                  <c:v>736</c:v>
                </c:pt>
                <c:pt idx="1473">
                  <c:v>736.5</c:v>
                </c:pt>
                <c:pt idx="1474">
                  <c:v>737</c:v>
                </c:pt>
                <c:pt idx="1475">
                  <c:v>737.5</c:v>
                </c:pt>
                <c:pt idx="1476">
                  <c:v>738</c:v>
                </c:pt>
                <c:pt idx="1477">
                  <c:v>738.5</c:v>
                </c:pt>
                <c:pt idx="1478">
                  <c:v>739</c:v>
                </c:pt>
                <c:pt idx="1479">
                  <c:v>739.5</c:v>
                </c:pt>
                <c:pt idx="1480">
                  <c:v>740</c:v>
                </c:pt>
                <c:pt idx="1481">
                  <c:v>740.5</c:v>
                </c:pt>
                <c:pt idx="1482">
                  <c:v>741</c:v>
                </c:pt>
                <c:pt idx="1483">
                  <c:v>741.5</c:v>
                </c:pt>
                <c:pt idx="1484">
                  <c:v>742</c:v>
                </c:pt>
                <c:pt idx="1485">
                  <c:v>742.5</c:v>
                </c:pt>
                <c:pt idx="1486">
                  <c:v>743</c:v>
                </c:pt>
                <c:pt idx="1487">
                  <c:v>743.5</c:v>
                </c:pt>
                <c:pt idx="1488">
                  <c:v>744</c:v>
                </c:pt>
                <c:pt idx="1489">
                  <c:v>744.5</c:v>
                </c:pt>
                <c:pt idx="1490">
                  <c:v>745</c:v>
                </c:pt>
                <c:pt idx="1491">
                  <c:v>745.5</c:v>
                </c:pt>
                <c:pt idx="1492">
                  <c:v>746</c:v>
                </c:pt>
                <c:pt idx="1493">
                  <c:v>746.5</c:v>
                </c:pt>
                <c:pt idx="1494">
                  <c:v>747</c:v>
                </c:pt>
                <c:pt idx="1495">
                  <c:v>747.5</c:v>
                </c:pt>
                <c:pt idx="1496">
                  <c:v>748</c:v>
                </c:pt>
                <c:pt idx="1497">
                  <c:v>748.5</c:v>
                </c:pt>
                <c:pt idx="1498">
                  <c:v>749</c:v>
                </c:pt>
                <c:pt idx="1499">
                  <c:v>749.5</c:v>
                </c:pt>
                <c:pt idx="1500">
                  <c:v>750</c:v>
                </c:pt>
                <c:pt idx="1501">
                  <c:v>750.5</c:v>
                </c:pt>
                <c:pt idx="1502">
                  <c:v>751</c:v>
                </c:pt>
                <c:pt idx="1503">
                  <c:v>751.5</c:v>
                </c:pt>
                <c:pt idx="1504">
                  <c:v>752</c:v>
                </c:pt>
                <c:pt idx="1505">
                  <c:v>752.5</c:v>
                </c:pt>
                <c:pt idx="1506">
                  <c:v>753</c:v>
                </c:pt>
                <c:pt idx="1507">
                  <c:v>753.5</c:v>
                </c:pt>
                <c:pt idx="1508">
                  <c:v>754</c:v>
                </c:pt>
                <c:pt idx="1509">
                  <c:v>754.5</c:v>
                </c:pt>
                <c:pt idx="1510">
                  <c:v>755</c:v>
                </c:pt>
                <c:pt idx="1511">
                  <c:v>755.5</c:v>
                </c:pt>
                <c:pt idx="1512">
                  <c:v>756</c:v>
                </c:pt>
                <c:pt idx="1513">
                  <c:v>756.5</c:v>
                </c:pt>
                <c:pt idx="1514">
                  <c:v>757</c:v>
                </c:pt>
                <c:pt idx="1515">
                  <c:v>757.5</c:v>
                </c:pt>
                <c:pt idx="1516">
                  <c:v>758</c:v>
                </c:pt>
                <c:pt idx="1517">
                  <c:v>758.5</c:v>
                </c:pt>
                <c:pt idx="1518">
                  <c:v>759</c:v>
                </c:pt>
                <c:pt idx="1519">
                  <c:v>759.5</c:v>
                </c:pt>
                <c:pt idx="1520">
                  <c:v>760</c:v>
                </c:pt>
                <c:pt idx="1521">
                  <c:v>760.5</c:v>
                </c:pt>
                <c:pt idx="1522">
                  <c:v>761</c:v>
                </c:pt>
                <c:pt idx="1523">
                  <c:v>761.5</c:v>
                </c:pt>
                <c:pt idx="1524">
                  <c:v>762</c:v>
                </c:pt>
                <c:pt idx="1525">
                  <c:v>762.5</c:v>
                </c:pt>
                <c:pt idx="1526">
                  <c:v>763</c:v>
                </c:pt>
                <c:pt idx="1527">
                  <c:v>763.5</c:v>
                </c:pt>
                <c:pt idx="1528">
                  <c:v>764</c:v>
                </c:pt>
                <c:pt idx="1529">
                  <c:v>764.5</c:v>
                </c:pt>
                <c:pt idx="1530">
                  <c:v>765</c:v>
                </c:pt>
                <c:pt idx="1531">
                  <c:v>765.5</c:v>
                </c:pt>
                <c:pt idx="1532">
                  <c:v>766</c:v>
                </c:pt>
                <c:pt idx="1533">
                  <c:v>766.5</c:v>
                </c:pt>
                <c:pt idx="1534">
                  <c:v>767</c:v>
                </c:pt>
                <c:pt idx="1535">
                  <c:v>767.5</c:v>
                </c:pt>
                <c:pt idx="1536">
                  <c:v>768</c:v>
                </c:pt>
                <c:pt idx="1537">
                  <c:v>768.5</c:v>
                </c:pt>
                <c:pt idx="1538">
                  <c:v>769</c:v>
                </c:pt>
                <c:pt idx="1539">
                  <c:v>769.5</c:v>
                </c:pt>
                <c:pt idx="1540">
                  <c:v>770</c:v>
                </c:pt>
                <c:pt idx="1541">
                  <c:v>770.5</c:v>
                </c:pt>
                <c:pt idx="1542">
                  <c:v>771</c:v>
                </c:pt>
                <c:pt idx="1543">
                  <c:v>771.5</c:v>
                </c:pt>
                <c:pt idx="1544">
                  <c:v>772</c:v>
                </c:pt>
                <c:pt idx="1545">
                  <c:v>772.5</c:v>
                </c:pt>
                <c:pt idx="1546">
                  <c:v>773</c:v>
                </c:pt>
                <c:pt idx="1547">
                  <c:v>773.5</c:v>
                </c:pt>
                <c:pt idx="1548">
                  <c:v>774</c:v>
                </c:pt>
                <c:pt idx="1549">
                  <c:v>774.5</c:v>
                </c:pt>
                <c:pt idx="1550">
                  <c:v>775</c:v>
                </c:pt>
                <c:pt idx="1551">
                  <c:v>775.5</c:v>
                </c:pt>
                <c:pt idx="1552">
                  <c:v>776</c:v>
                </c:pt>
                <c:pt idx="1553">
                  <c:v>776.5</c:v>
                </c:pt>
                <c:pt idx="1554">
                  <c:v>777</c:v>
                </c:pt>
                <c:pt idx="1555">
                  <c:v>777.5</c:v>
                </c:pt>
                <c:pt idx="1556">
                  <c:v>778</c:v>
                </c:pt>
                <c:pt idx="1557">
                  <c:v>778.5</c:v>
                </c:pt>
                <c:pt idx="1558">
                  <c:v>779</c:v>
                </c:pt>
                <c:pt idx="1559">
                  <c:v>779.5</c:v>
                </c:pt>
                <c:pt idx="1560">
                  <c:v>780</c:v>
                </c:pt>
                <c:pt idx="1561">
                  <c:v>780.5</c:v>
                </c:pt>
                <c:pt idx="1562">
                  <c:v>781</c:v>
                </c:pt>
                <c:pt idx="1563">
                  <c:v>781.5</c:v>
                </c:pt>
                <c:pt idx="1564">
                  <c:v>782</c:v>
                </c:pt>
                <c:pt idx="1565">
                  <c:v>782.5</c:v>
                </c:pt>
                <c:pt idx="1566">
                  <c:v>783</c:v>
                </c:pt>
                <c:pt idx="1567">
                  <c:v>783.5</c:v>
                </c:pt>
                <c:pt idx="1568">
                  <c:v>784</c:v>
                </c:pt>
                <c:pt idx="1569">
                  <c:v>784.5</c:v>
                </c:pt>
                <c:pt idx="1570">
                  <c:v>785</c:v>
                </c:pt>
                <c:pt idx="1571">
                  <c:v>785.5</c:v>
                </c:pt>
                <c:pt idx="1572">
                  <c:v>786</c:v>
                </c:pt>
                <c:pt idx="1573">
                  <c:v>786.5</c:v>
                </c:pt>
                <c:pt idx="1574">
                  <c:v>787</c:v>
                </c:pt>
                <c:pt idx="1575">
                  <c:v>787.5</c:v>
                </c:pt>
                <c:pt idx="1576">
                  <c:v>788</c:v>
                </c:pt>
                <c:pt idx="1577">
                  <c:v>788.5</c:v>
                </c:pt>
                <c:pt idx="1578">
                  <c:v>789</c:v>
                </c:pt>
                <c:pt idx="1579">
                  <c:v>789.5</c:v>
                </c:pt>
                <c:pt idx="1580">
                  <c:v>790</c:v>
                </c:pt>
                <c:pt idx="1581">
                  <c:v>790.5</c:v>
                </c:pt>
                <c:pt idx="1582">
                  <c:v>791</c:v>
                </c:pt>
                <c:pt idx="1583">
                  <c:v>791.5</c:v>
                </c:pt>
                <c:pt idx="1584">
                  <c:v>792</c:v>
                </c:pt>
                <c:pt idx="1585">
                  <c:v>792.5</c:v>
                </c:pt>
                <c:pt idx="1586">
                  <c:v>793</c:v>
                </c:pt>
                <c:pt idx="1587">
                  <c:v>793.5</c:v>
                </c:pt>
                <c:pt idx="1588">
                  <c:v>794</c:v>
                </c:pt>
                <c:pt idx="1589">
                  <c:v>794.5</c:v>
                </c:pt>
                <c:pt idx="1590">
                  <c:v>795</c:v>
                </c:pt>
                <c:pt idx="1591">
                  <c:v>795.5</c:v>
                </c:pt>
                <c:pt idx="1592">
                  <c:v>796</c:v>
                </c:pt>
                <c:pt idx="1593">
                  <c:v>796.5</c:v>
                </c:pt>
                <c:pt idx="1594">
                  <c:v>797</c:v>
                </c:pt>
                <c:pt idx="1595">
                  <c:v>797.5</c:v>
                </c:pt>
                <c:pt idx="1596">
                  <c:v>798</c:v>
                </c:pt>
                <c:pt idx="1597">
                  <c:v>798.5</c:v>
                </c:pt>
                <c:pt idx="1598">
                  <c:v>799</c:v>
                </c:pt>
                <c:pt idx="1599">
                  <c:v>799.5</c:v>
                </c:pt>
                <c:pt idx="1600">
                  <c:v>800</c:v>
                </c:pt>
                <c:pt idx="1601">
                  <c:v>800.5</c:v>
                </c:pt>
                <c:pt idx="1602">
                  <c:v>801</c:v>
                </c:pt>
                <c:pt idx="1603">
                  <c:v>801.5</c:v>
                </c:pt>
                <c:pt idx="1604">
                  <c:v>802</c:v>
                </c:pt>
                <c:pt idx="1605">
                  <c:v>802.5</c:v>
                </c:pt>
                <c:pt idx="1606">
                  <c:v>803</c:v>
                </c:pt>
                <c:pt idx="1607">
                  <c:v>803.5</c:v>
                </c:pt>
                <c:pt idx="1608">
                  <c:v>804</c:v>
                </c:pt>
                <c:pt idx="1609">
                  <c:v>804.5</c:v>
                </c:pt>
                <c:pt idx="1610">
                  <c:v>805</c:v>
                </c:pt>
                <c:pt idx="1611">
                  <c:v>805.5</c:v>
                </c:pt>
                <c:pt idx="1612">
                  <c:v>806</c:v>
                </c:pt>
                <c:pt idx="1613">
                  <c:v>806.5</c:v>
                </c:pt>
                <c:pt idx="1614">
                  <c:v>807</c:v>
                </c:pt>
                <c:pt idx="1615">
                  <c:v>807.5</c:v>
                </c:pt>
                <c:pt idx="1616">
                  <c:v>808</c:v>
                </c:pt>
                <c:pt idx="1617">
                  <c:v>808.5</c:v>
                </c:pt>
                <c:pt idx="1618">
                  <c:v>809</c:v>
                </c:pt>
                <c:pt idx="1619">
                  <c:v>809.5</c:v>
                </c:pt>
                <c:pt idx="1620">
                  <c:v>810</c:v>
                </c:pt>
                <c:pt idx="1621">
                  <c:v>810.5</c:v>
                </c:pt>
                <c:pt idx="1622">
                  <c:v>811</c:v>
                </c:pt>
                <c:pt idx="1623">
                  <c:v>811.5</c:v>
                </c:pt>
                <c:pt idx="1624">
                  <c:v>812</c:v>
                </c:pt>
                <c:pt idx="1625">
                  <c:v>812.5</c:v>
                </c:pt>
                <c:pt idx="1626">
                  <c:v>813</c:v>
                </c:pt>
                <c:pt idx="1627">
                  <c:v>813.5</c:v>
                </c:pt>
                <c:pt idx="1628">
                  <c:v>814</c:v>
                </c:pt>
                <c:pt idx="1629">
                  <c:v>814.5</c:v>
                </c:pt>
                <c:pt idx="1630">
                  <c:v>815</c:v>
                </c:pt>
                <c:pt idx="1631">
                  <c:v>815.5</c:v>
                </c:pt>
                <c:pt idx="1632">
                  <c:v>816</c:v>
                </c:pt>
                <c:pt idx="1633">
                  <c:v>816.5</c:v>
                </c:pt>
                <c:pt idx="1634">
                  <c:v>817</c:v>
                </c:pt>
                <c:pt idx="1635">
                  <c:v>817.5</c:v>
                </c:pt>
                <c:pt idx="1636">
                  <c:v>818</c:v>
                </c:pt>
                <c:pt idx="1637">
                  <c:v>818.5</c:v>
                </c:pt>
                <c:pt idx="1638">
                  <c:v>819</c:v>
                </c:pt>
                <c:pt idx="1639">
                  <c:v>819.5</c:v>
                </c:pt>
                <c:pt idx="1640">
                  <c:v>820</c:v>
                </c:pt>
                <c:pt idx="1641">
                  <c:v>820.5</c:v>
                </c:pt>
                <c:pt idx="1642">
                  <c:v>821</c:v>
                </c:pt>
                <c:pt idx="1643">
                  <c:v>821.5</c:v>
                </c:pt>
                <c:pt idx="1644">
                  <c:v>822</c:v>
                </c:pt>
                <c:pt idx="1645">
                  <c:v>822.5</c:v>
                </c:pt>
                <c:pt idx="1646">
                  <c:v>823</c:v>
                </c:pt>
                <c:pt idx="1647">
                  <c:v>823.5</c:v>
                </c:pt>
                <c:pt idx="1648">
                  <c:v>824</c:v>
                </c:pt>
                <c:pt idx="1649">
                  <c:v>824.5</c:v>
                </c:pt>
                <c:pt idx="1650">
                  <c:v>825</c:v>
                </c:pt>
                <c:pt idx="1651">
                  <c:v>825.5</c:v>
                </c:pt>
                <c:pt idx="1652">
                  <c:v>826</c:v>
                </c:pt>
                <c:pt idx="1653">
                  <c:v>826.5</c:v>
                </c:pt>
                <c:pt idx="1654">
                  <c:v>827</c:v>
                </c:pt>
                <c:pt idx="1655">
                  <c:v>827.5</c:v>
                </c:pt>
                <c:pt idx="1656">
                  <c:v>828</c:v>
                </c:pt>
                <c:pt idx="1657">
                  <c:v>828.5</c:v>
                </c:pt>
                <c:pt idx="1658">
                  <c:v>829</c:v>
                </c:pt>
                <c:pt idx="1659">
                  <c:v>829.5</c:v>
                </c:pt>
                <c:pt idx="1660">
                  <c:v>830</c:v>
                </c:pt>
                <c:pt idx="1661">
                  <c:v>830.5</c:v>
                </c:pt>
                <c:pt idx="1662">
                  <c:v>831</c:v>
                </c:pt>
                <c:pt idx="1663">
                  <c:v>831.5</c:v>
                </c:pt>
                <c:pt idx="1664">
                  <c:v>832</c:v>
                </c:pt>
                <c:pt idx="1665">
                  <c:v>832.5</c:v>
                </c:pt>
                <c:pt idx="1666">
                  <c:v>833</c:v>
                </c:pt>
                <c:pt idx="1667">
                  <c:v>833.5</c:v>
                </c:pt>
                <c:pt idx="1668">
                  <c:v>834</c:v>
                </c:pt>
                <c:pt idx="1669">
                  <c:v>834.5</c:v>
                </c:pt>
                <c:pt idx="1670">
                  <c:v>835</c:v>
                </c:pt>
                <c:pt idx="1671">
                  <c:v>835.5</c:v>
                </c:pt>
                <c:pt idx="1672">
                  <c:v>836</c:v>
                </c:pt>
                <c:pt idx="1673">
                  <c:v>836.5</c:v>
                </c:pt>
                <c:pt idx="1674">
                  <c:v>837</c:v>
                </c:pt>
                <c:pt idx="1675">
                  <c:v>837.5</c:v>
                </c:pt>
                <c:pt idx="1676">
                  <c:v>838</c:v>
                </c:pt>
                <c:pt idx="1677">
                  <c:v>838.5</c:v>
                </c:pt>
                <c:pt idx="1678">
                  <c:v>839</c:v>
                </c:pt>
                <c:pt idx="1679">
                  <c:v>839.5</c:v>
                </c:pt>
                <c:pt idx="1680">
                  <c:v>840</c:v>
                </c:pt>
                <c:pt idx="1681">
                  <c:v>840.5</c:v>
                </c:pt>
                <c:pt idx="1682">
                  <c:v>841</c:v>
                </c:pt>
                <c:pt idx="1683">
                  <c:v>841.5</c:v>
                </c:pt>
                <c:pt idx="1684">
                  <c:v>842</c:v>
                </c:pt>
                <c:pt idx="1685">
                  <c:v>842.5</c:v>
                </c:pt>
                <c:pt idx="1686">
                  <c:v>843</c:v>
                </c:pt>
                <c:pt idx="1687">
                  <c:v>843.5</c:v>
                </c:pt>
                <c:pt idx="1688">
                  <c:v>844</c:v>
                </c:pt>
                <c:pt idx="1689">
                  <c:v>844.5</c:v>
                </c:pt>
                <c:pt idx="1690">
                  <c:v>845</c:v>
                </c:pt>
                <c:pt idx="1691">
                  <c:v>845.5</c:v>
                </c:pt>
                <c:pt idx="1692">
                  <c:v>846</c:v>
                </c:pt>
                <c:pt idx="1693">
                  <c:v>846.5</c:v>
                </c:pt>
                <c:pt idx="1694">
                  <c:v>847</c:v>
                </c:pt>
                <c:pt idx="1695">
                  <c:v>847.5</c:v>
                </c:pt>
                <c:pt idx="1696">
                  <c:v>848</c:v>
                </c:pt>
                <c:pt idx="1697">
                  <c:v>848.5</c:v>
                </c:pt>
                <c:pt idx="1698">
                  <c:v>849</c:v>
                </c:pt>
                <c:pt idx="1699">
                  <c:v>849.5</c:v>
                </c:pt>
                <c:pt idx="1700">
                  <c:v>850</c:v>
                </c:pt>
                <c:pt idx="1701">
                  <c:v>850.5</c:v>
                </c:pt>
                <c:pt idx="1702">
                  <c:v>851</c:v>
                </c:pt>
                <c:pt idx="1703">
                  <c:v>851.5</c:v>
                </c:pt>
                <c:pt idx="1704">
                  <c:v>852</c:v>
                </c:pt>
                <c:pt idx="1705">
                  <c:v>852.5</c:v>
                </c:pt>
                <c:pt idx="1706">
                  <c:v>853</c:v>
                </c:pt>
                <c:pt idx="1707">
                  <c:v>853.5</c:v>
                </c:pt>
                <c:pt idx="1708">
                  <c:v>854</c:v>
                </c:pt>
                <c:pt idx="1709">
                  <c:v>854.5</c:v>
                </c:pt>
                <c:pt idx="1710">
                  <c:v>855</c:v>
                </c:pt>
                <c:pt idx="1711">
                  <c:v>855.5</c:v>
                </c:pt>
                <c:pt idx="1712">
                  <c:v>856</c:v>
                </c:pt>
                <c:pt idx="1713">
                  <c:v>856.5</c:v>
                </c:pt>
                <c:pt idx="1714">
                  <c:v>857</c:v>
                </c:pt>
                <c:pt idx="1715">
                  <c:v>857.5</c:v>
                </c:pt>
                <c:pt idx="1716">
                  <c:v>858</c:v>
                </c:pt>
                <c:pt idx="1717">
                  <c:v>858.5</c:v>
                </c:pt>
                <c:pt idx="1718">
                  <c:v>859</c:v>
                </c:pt>
                <c:pt idx="1719">
                  <c:v>859.5</c:v>
                </c:pt>
                <c:pt idx="1720">
                  <c:v>860</c:v>
                </c:pt>
                <c:pt idx="1721">
                  <c:v>860.5</c:v>
                </c:pt>
                <c:pt idx="1722">
                  <c:v>861</c:v>
                </c:pt>
                <c:pt idx="1723">
                  <c:v>861.5</c:v>
                </c:pt>
                <c:pt idx="1724">
                  <c:v>862</c:v>
                </c:pt>
                <c:pt idx="1725">
                  <c:v>862.5</c:v>
                </c:pt>
                <c:pt idx="1726">
                  <c:v>863</c:v>
                </c:pt>
                <c:pt idx="1727">
                  <c:v>863.5</c:v>
                </c:pt>
                <c:pt idx="1728">
                  <c:v>864</c:v>
                </c:pt>
                <c:pt idx="1729">
                  <c:v>864.5</c:v>
                </c:pt>
                <c:pt idx="1730">
                  <c:v>865</c:v>
                </c:pt>
                <c:pt idx="1731">
                  <c:v>865.5</c:v>
                </c:pt>
                <c:pt idx="1732">
                  <c:v>866</c:v>
                </c:pt>
                <c:pt idx="1733">
                  <c:v>866.5</c:v>
                </c:pt>
                <c:pt idx="1734">
                  <c:v>867</c:v>
                </c:pt>
                <c:pt idx="1735">
                  <c:v>867.5</c:v>
                </c:pt>
                <c:pt idx="1736">
                  <c:v>868</c:v>
                </c:pt>
                <c:pt idx="1737">
                  <c:v>868.5</c:v>
                </c:pt>
                <c:pt idx="1738">
                  <c:v>869</c:v>
                </c:pt>
                <c:pt idx="1739">
                  <c:v>869.5</c:v>
                </c:pt>
                <c:pt idx="1740">
                  <c:v>870</c:v>
                </c:pt>
                <c:pt idx="1741">
                  <c:v>870.5</c:v>
                </c:pt>
                <c:pt idx="1742">
                  <c:v>871</c:v>
                </c:pt>
                <c:pt idx="1743">
                  <c:v>871.5</c:v>
                </c:pt>
                <c:pt idx="1744">
                  <c:v>872</c:v>
                </c:pt>
                <c:pt idx="1745">
                  <c:v>872.5</c:v>
                </c:pt>
                <c:pt idx="1746">
                  <c:v>873</c:v>
                </c:pt>
                <c:pt idx="1747">
                  <c:v>873.5</c:v>
                </c:pt>
                <c:pt idx="1748">
                  <c:v>874</c:v>
                </c:pt>
                <c:pt idx="1749">
                  <c:v>874.5</c:v>
                </c:pt>
                <c:pt idx="1750">
                  <c:v>875</c:v>
                </c:pt>
                <c:pt idx="1751">
                  <c:v>875.5</c:v>
                </c:pt>
                <c:pt idx="1752">
                  <c:v>876</c:v>
                </c:pt>
                <c:pt idx="1753">
                  <c:v>876.5</c:v>
                </c:pt>
                <c:pt idx="1754">
                  <c:v>877</c:v>
                </c:pt>
                <c:pt idx="1755">
                  <c:v>877.5</c:v>
                </c:pt>
                <c:pt idx="1756">
                  <c:v>878</c:v>
                </c:pt>
                <c:pt idx="1757">
                  <c:v>878.5</c:v>
                </c:pt>
                <c:pt idx="1758">
                  <c:v>879</c:v>
                </c:pt>
                <c:pt idx="1759">
                  <c:v>879.5</c:v>
                </c:pt>
                <c:pt idx="1760">
                  <c:v>880</c:v>
                </c:pt>
                <c:pt idx="1761">
                  <c:v>880.5</c:v>
                </c:pt>
                <c:pt idx="1762">
                  <c:v>881</c:v>
                </c:pt>
                <c:pt idx="1763">
                  <c:v>881.5</c:v>
                </c:pt>
                <c:pt idx="1764">
                  <c:v>882</c:v>
                </c:pt>
                <c:pt idx="1765">
                  <c:v>882.5</c:v>
                </c:pt>
                <c:pt idx="1766">
                  <c:v>883</c:v>
                </c:pt>
                <c:pt idx="1767">
                  <c:v>883.5</c:v>
                </c:pt>
                <c:pt idx="1768">
                  <c:v>884</c:v>
                </c:pt>
                <c:pt idx="1769">
                  <c:v>884.5</c:v>
                </c:pt>
                <c:pt idx="1770">
                  <c:v>885</c:v>
                </c:pt>
                <c:pt idx="1771">
                  <c:v>885.5</c:v>
                </c:pt>
                <c:pt idx="1772">
                  <c:v>886</c:v>
                </c:pt>
                <c:pt idx="1773">
                  <c:v>886.5</c:v>
                </c:pt>
                <c:pt idx="1774">
                  <c:v>887</c:v>
                </c:pt>
                <c:pt idx="1775">
                  <c:v>887.5</c:v>
                </c:pt>
                <c:pt idx="1776">
                  <c:v>888</c:v>
                </c:pt>
                <c:pt idx="1777">
                  <c:v>888.5</c:v>
                </c:pt>
                <c:pt idx="1778">
                  <c:v>889</c:v>
                </c:pt>
                <c:pt idx="1779">
                  <c:v>889.5</c:v>
                </c:pt>
                <c:pt idx="1780">
                  <c:v>890</c:v>
                </c:pt>
                <c:pt idx="1781">
                  <c:v>890.5</c:v>
                </c:pt>
                <c:pt idx="1782">
                  <c:v>891</c:v>
                </c:pt>
                <c:pt idx="1783">
                  <c:v>891.5</c:v>
                </c:pt>
                <c:pt idx="1784">
                  <c:v>892</c:v>
                </c:pt>
                <c:pt idx="1785">
                  <c:v>892.5</c:v>
                </c:pt>
                <c:pt idx="1786">
                  <c:v>893</c:v>
                </c:pt>
                <c:pt idx="1787">
                  <c:v>893.5</c:v>
                </c:pt>
                <c:pt idx="1788">
                  <c:v>894</c:v>
                </c:pt>
                <c:pt idx="1789">
                  <c:v>894.5</c:v>
                </c:pt>
                <c:pt idx="1790">
                  <c:v>895</c:v>
                </c:pt>
                <c:pt idx="1791">
                  <c:v>895.5</c:v>
                </c:pt>
                <c:pt idx="1792">
                  <c:v>896</c:v>
                </c:pt>
                <c:pt idx="1793">
                  <c:v>896.5</c:v>
                </c:pt>
                <c:pt idx="1794">
                  <c:v>897</c:v>
                </c:pt>
                <c:pt idx="1795">
                  <c:v>897.5</c:v>
                </c:pt>
                <c:pt idx="1796">
                  <c:v>898</c:v>
                </c:pt>
                <c:pt idx="1797">
                  <c:v>898.5</c:v>
                </c:pt>
                <c:pt idx="1798">
                  <c:v>899</c:v>
                </c:pt>
                <c:pt idx="1799">
                  <c:v>899.5</c:v>
                </c:pt>
                <c:pt idx="1800">
                  <c:v>900</c:v>
                </c:pt>
                <c:pt idx="1801">
                  <c:v>900.5</c:v>
                </c:pt>
                <c:pt idx="1802">
                  <c:v>901</c:v>
                </c:pt>
                <c:pt idx="1803">
                  <c:v>901.5</c:v>
                </c:pt>
                <c:pt idx="1804">
                  <c:v>902</c:v>
                </c:pt>
                <c:pt idx="1805">
                  <c:v>902.5</c:v>
                </c:pt>
                <c:pt idx="1806">
                  <c:v>903</c:v>
                </c:pt>
                <c:pt idx="1807">
                  <c:v>903.5</c:v>
                </c:pt>
                <c:pt idx="1808">
                  <c:v>904</c:v>
                </c:pt>
                <c:pt idx="1809">
                  <c:v>904.5</c:v>
                </c:pt>
                <c:pt idx="1810">
                  <c:v>905</c:v>
                </c:pt>
                <c:pt idx="1811">
                  <c:v>905.5</c:v>
                </c:pt>
                <c:pt idx="1812">
                  <c:v>906</c:v>
                </c:pt>
                <c:pt idx="1813">
                  <c:v>906.5</c:v>
                </c:pt>
                <c:pt idx="1814">
                  <c:v>907</c:v>
                </c:pt>
                <c:pt idx="1815">
                  <c:v>907.5</c:v>
                </c:pt>
                <c:pt idx="1816">
                  <c:v>908</c:v>
                </c:pt>
                <c:pt idx="1817">
                  <c:v>908.5</c:v>
                </c:pt>
                <c:pt idx="1818">
                  <c:v>909</c:v>
                </c:pt>
                <c:pt idx="1819">
                  <c:v>909.5</c:v>
                </c:pt>
                <c:pt idx="1820">
                  <c:v>910</c:v>
                </c:pt>
                <c:pt idx="1821">
                  <c:v>910.5</c:v>
                </c:pt>
                <c:pt idx="1822">
                  <c:v>911</c:v>
                </c:pt>
                <c:pt idx="1823">
                  <c:v>911.5</c:v>
                </c:pt>
                <c:pt idx="1824">
                  <c:v>912</c:v>
                </c:pt>
                <c:pt idx="1825">
                  <c:v>912.5</c:v>
                </c:pt>
                <c:pt idx="1826">
                  <c:v>913</c:v>
                </c:pt>
                <c:pt idx="1827">
                  <c:v>913.5</c:v>
                </c:pt>
                <c:pt idx="1828">
                  <c:v>914</c:v>
                </c:pt>
                <c:pt idx="1829">
                  <c:v>914.5</c:v>
                </c:pt>
                <c:pt idx="1830">
                  <c:v>915</c:v>
                </c:pt>
                <c:pt idx="1831">
                  <c:v>915.5</c:v>
                </c:pt>
                <c:pt idx="1832">
                  <c:v>916</c:v>
                </c:pt>
                <c:pt idx="1833">
                  <c:v>916.5</c:v>
                </c:pt>
                <c:pt idx="1834">
                  <c:v>917</c:v>
                </c:pt>
                <c:pt idx="1835">
                  <c:v>917.5</c:v>
                </c:pt>
                <c:pt idx="1836">
                  <c:v>918</c:v>
                </c:pt>
                <c:pt idx="1837">
                  <c:v>918.5</c:v>
                </c:pt>
                <c:pt idx="1838">
                  <c:v>919</c:v>
                </c:pt>
                <c:pt idx="1839">
                  <c:v>919.5</c:v>
                </c:pt>
                <c:pt idx="1840">
                  <c:v>920</c:v>
                </c:pt>
                <c:pt idx="1841">
                  <c:v>920.5</c:v>
                </c:pt>
                <c:pt idx="1842">
                  <c:v>921</c:v>
                </c:pt>
                <c:pt idx="1843">
                  <c:v>921.5</c:v>
                </c:pt>
                <c:pt idx="1844">
                  <c:v>922</c:v>
                </c:pt>
                <c:pt idx="1845">
                  <c:v>922.5</c:v>
                </c:pt>
                <c:pt idx="1846">
                  <c:v>923</c:v>
                </c:pt>
                <c:pt idx="1847">
                  <c:v>923.5</c:v>
                </c:pt>
                <c:pt idx="1848">
                  <c:v>924</c:v>
                </c:pt>
                <c:pt idx="1849">
                  <c:v>924.5</c:v>
                </c:pt>
                <c:pt idx="1850">
                  <c:v>925</c:v>
                </c:pt>
                <c:pt idx="1851">
                  <c:v>925.5</c:v>
                </c:pt>
                <c:pt idx="1852">
                  <c:v>926</c:v>
                </c:pt>
                <c:pt idx="1853">
                  <c:v>926.5</c:v>
                </c:pt>
                <c:pt idx="1854">
                  <c:v>927</c:v>
                </c:pt>
                <c:pt idx="1855">
                  <c:v>927.5</c:v>
                </c:pt>
                <c:pt idx="1856">
                  <c:v>928</c:v>
                </c:pt>
                <c:pt idx="1857">
                  <c:v>928.5</c:v>
                </c:pt>
                <c:pt idx="1858">
                  <c:v>929</c:v>
                </c:pt>
                <c:pt idx="1859">
                  <c:v>929.5</c:v>
                </c:pt>
                <c:pt idx="1860">
                  <c:v>930</c:v>
                </c:pt>
                <c:pt idx="1861">
                  <c:v>930.5</c:v>
                </c:pt>
                <c:pt idx="1862">
                  <c:v>931</c:v>
                </c:pt>
                <c:pt idx="1863">
                  <c:v>931.5</c:v>
                </c:pt>
                <c:pt idx="1864">
                  <c:v>932</c:v>
                </c:pt>
                <c:pt idx="1865">
                  <c:v>932.5</c:v>
                </c:pt>
                <c:pt idx="1866">
                  <c:v>933</c:v>
                </c:pt>
                <c:pt idx="1867">
                  <c:v>933.5</c:v>
                </c:pt>
                <c:pt idx="1868">
                  <c:v>934</c:v>
                </c:pt>
                <c:pt idx="1869">
                  <c:v>934.5</c:v>
                </c:pt>
                <c:pt idx="1870">
                  <c:v>935</c:v>
                </c:pt>
                <c:pt idx="1871">
                  <c:v>935.5</c:v>
                </c:pt>
                <c:pt idx="1872">
                  <c:v>936</c:v>
                </c:pt>
                <c:pt idx="1873">
                  <c:v>936.5</c:v>
                </c:pt>
                <c:pt idx="1874">
                  <c:v>937</c:v>
                </c:pt>
                <c:pt idx="1875">
                  <c:v>937.5</c:v>
                </c:pt>
                <c:pt idx="1876">
                  <c:v>938</c:v>
                </c:pt>
                <c:pt idx="1877">
                  <c:v>938.5</c:v>
                </c:pt>
                <c:pt idx="1878">
                  <c:v>939</c:v>
                </c:pt>
                <c:pt idx="1879">
                  <c:v>939.5</c:v>
                </c:pt>
                <c:pt idx="1880">
                  <c:v>940</c:v>
                </c:pt>
                <c:pt idx="1881">
                  <c:v>940.5</c:v>
                </c:pt>
                <c:pt idx="1882">
                  <c:v>941</c:v>
                </c:pt>
                <c:pt idx="1883">
                  <c:v>941.5</c:v>
                </c:pt>
                <c:pt idx="1884">
                  <c:v>942</c:v>
                </c:pt>
                <c:pt idx="1885">
                  <c:v>942.5</c:v>
                </c:pt>
                <c:pt idx="1886">
                  <c:v>943</c:v>
                </c:pt>
                <c:pt idx="1887">
                  <c:v>943.5</c:v>
                </c:pt>
                <c:pt idx="1888">
                  <c:v>944</c:v>
                </c:pt>
                <c:pt idx="1889">
                  <c:v>944.5</c:v>
                </c:pt>
                <c:pt idx="1890">
                  <c:v>945</c:v>
                </c:pt>
                <c:pt idx="1891">
                  <c:v>945.5</c:v>
                </c:pt>
                <c:pt idx="1892">
                  <c:v>946</c:v>
                </c:pt>
                <c:pt idx="1893">
                  <c:v>946.5</c:v>
                </c:pt>
                <c:pt idx="1894">
                  <c:v>947</c:v>
                </c:pt>
                <c:pt idx="1895">
                  <c:v>947.5</c:v>
                </c:pt>
                <c:pt idx="1896">
                  <c:v>948</c:v>
                </c:pt>
                <c:pt idx="1897">
                  <c:v>948.5</c:v>
                </c:pt>
                <c:pt idx="1898">
                  <c:v>949</c:v>
                </c:pt>
                <c:pt idx="1899">
                  <c:v>949.5</c:v>
                </c:pt>
                <c:pt idx="1900">
                  <c:v>950</c:v>
                </c:pt>
                <c:pt idx="1901">
                  <c:v>950.5</c:v>
                </c:pt>
                <c:pt idx="1902">
                  <c:v>951</c:v>
                </c:pt>
                <c:pt idx="1903">
                  <c:v>951.5</c:v>
                </c:pt>
                <c:pt idx="1904">
                  <c:v>952</c:v>
                </c:pt>
                <c:pt idx="1905">
                  <c:v>952.5</c:v>
                </c:pt>
                <c:pt idx="1906">
                  <c:v>953</c:v>
                </c:pt>
                <c:pt idx="1907">
                  <c:v>953.5</c:v>
                </c:pt>
                <c:pt idx="1908">
                  <c:v>954</c:v>
                </c:pt>
                <c:pt idx="1909">
                  <c:v>954.5</c:v>
                </c:pt>
                <c:pt idx="1910">
                  <c:v>955</c:v>
                </c:pt>
                <c:pt idx="1911">
                  <c:v>955.5</c:v>
                </c:pt>
                <c:pt idx="1912">
                  <c:v>956</c:v>
                </c:pt>
                <c:pt idx="1913">
                  <c:v>956.5</c:v>
                </c:pt>
                <c:pt idx="1914">
                  <c:v>957</c:v>
                </c:pt>
                <c:pt idx="1915">
                  <c:v>957.5</c:v>
                </c:pt>
                <c:pt idx="1916">
                  <c:v>958</c:v>
                </c:pt>
                <c:pt idx="1917">
                  <c:v>958.5</c:v>
                </c:pt>
                <c:pt idx="1918">
                  <c:v>959</c:v>
                </c:pt>
                <c:pt idx="1919">
                  <c:v>959.5</c:v>
                </c:pt>
                <c:pt idx="1920">
                  <c:v>960</c:v>
                </c:pt>
                <c:pt idx="1921">
                  <c:v>960.5</c:v>
                </c:pt>
                <c:pt idx="1922">
                  <c:v>961</c:v>
                </c:pt>
                <c:pt idx="1923">
                  <c:v>961.5</c:v>
                </c:pt>
                <c:pt idx="1924">
                  <c:v>962</c:v>
                </c:pt>
                <c:pt idx="1925">
                  <c:v>962.5</c:v>
                </c:pt>
                <c:pt idx="1926">
                  <c:v>963</c:v>
                </c:pt>
                <c:pt idx="1927">
                  <c:v>963.5</c:v>
                </c:pt>
                <c:pt idx="1928">
                  <c:v>964</c:v>
                </c:pt>
                <c:pt idx="1929">
                  <c:v>964.5</c:v>
                </c:pt>
                <c:pt idx="1930">
                  <c:v>965</c:v>
                </c:pt>
                <c:pt idx="1931">
                  <c:v>965.5</c:v>
                </c:pt>
                <c:pt idx="1932">
                  <c:v>966</c:v>
                </c:pt>
                <c:pt idx="1933">
                  <c:v>966.5</c:v>
                </c:pt>
                <c:pt idx="1934">
                  <c:v>967</c:v>
                </c:pt>
                <c:pt idx="1935">
                  <c:v>967.5</c:v>
                </c:pt>
                <c:pt idx="1936">
                  <c:v>968</c:v>
                </c:pt>
                <c:pt idx="1937">
                  <c:v>968.5</c:v>
                </c:pt>
                <c:pt idx="1938">
                  <c:v>969</c:v>
                </c:pt>
                <c:pt idx="1939">
                  <c:v>969.5</c:v>
                </c:pt>
                <c:pt idx="1940">
                  <c:v>970</c:v>
                </c:pt>
                <c:pt idx="1941">
                  <c:v>970.5</c:v>
                </c:pt>
                <c:pt idx="1942">
                  <c:v>971</c:v>
                </c:pt>
                <c:pt idx="1943">
                  <c:v>971.5</c:v>
                </c:pt>
                <c:pt idx="1944">
                  <c:v>972</c:v>
                </c:pt>
                <c:pt idx="1945">
                  <c:v>972.5</c:v>
                </c:pt>
                <c:pt idx="1946">
                  <c:v>973</c:v>
                </c:pt>
                <c:pt idx="1947">
                  <c:v>973.5</c:v>
                </c:pt>
                <c:pt idx="1948">
                  <c:v>974</c:v>
                </c:pt>
                <c:pt idx="1949">
                  <c:v>974.5</c:v>
                </c:pt>
                <c:pt idx="1950">
                  <c:v>975</c:v>
                </c:pt>
                <c:pt idx="1951">
                  <c:v>975.5</c:v>
                </c:pt>
                <c:pt idx="1952">
                  <c:v>976</c:v>
                </c:pt>
                <c:pt idx="1953">
                  <c:v>976.5</c:v>
                </c:pt>
                <c:pt idx="1954">
                  <c:v>977</c:v>
                </c:pt>
                <c:pt idx="1955">
                  <c:v>977.5</c:v>
                </c:pt>
                <c:pt idx="1956">
                  <c:v>978</c:v>
                </c:pt>
                <c:pt idx="1957">
                  <c:v>978.5</c:v>
                </c:pt>
                <c:pt idx="1958">
                  <c:v>979</c:v>
                </c:pt>
                <c:pt idx="1959">
                  <c:v>979.5</c:v>
                </c:pt>
                <c:pt idx="1960">
                  <c:v>980</c:v>
                </c:pt>
                <c:pt idx="1961">
                  <c:v>980.5</c:v>
                </c:pt>
                <c:pt idx="1962">
                  <c:v>981</c:v>
                </c:pt>
                <c:pt idx="1963">
                  <c:v>981.5</c:v>
                </c:pt>
                <c:pt idx="1964">
                  <c:v>982</c:v>
                </c:pt>
                <c:pt idx="1965">
                  <c:v>982.5</c:v>
                </c:pt>
                <c:pt idx="1966">
                  <c:v>983</c:v>
                </c:pt>
                <c:pt idx="1967">
                  <c:v>983.5</c:v>
                </c:pt>
                <c:pt idx="1968">
                  <c:v>984</c:v>
                </c:pt>
                <c:pt idx="1969">
                  <c:v>984.5</c:v>
                </c:pt>
                <c:pt idx="1970">
                  <c:v>985</c:v>
                </c:pt>
                <c:pt idx="1971">
                  <c:v>985.5</c:v>
                </c:pt>
                <c:pt idx="1972">
                  <c:v>986</c:v>
                </c:pt>
                <c:pt idx="1973">
                  <c:v>986.5</c:v>
                </c:pt>
                <c:pt idx="1974">
                  <c:v>987</c:v>
                </c:pt>
                <c:pt idx="1975">
                  <c:v>987.5</c:v>
                </c:pt>
                <c:pt idx="1976">
                  <c:v>988</c:v>
                </c:pt>
                <c:pt idx="1977">
                  <c:v>988.5</c:v>
                </c:pt>
                <c:pt idx="1978">
                  <c:v>989</c:v>
                </c:pt>
                <c:pt idx="1979">
                  <c:v>989.5</c:v>
                </c:pt>
                <c:pt idx="1980">
                  <c:v>990</c:v>
                </c:pt>
                <c:pt idx="1981">
                  <c:v>990.5</c:v>
                </c:pt>
                <c:pt idx="1982">
                  <c:v>991</c:v>
                </c:pt>
                <c:pt idx="1983">
                  <c:v>991.5</c:v>
                </c:pt>
                <c:pt idx="1984">
                  <c:v>992</c:v>
                </c:pt>
                <c:pt idx="1985">
                  <c:v>992.5</c:v>
                </c:pt>
                <c:pt idx="1986">
                  <c:v>993</c:v>
                </c:pt>
                <c:pt idx="1987">
                  <c:v>993.5</c:v>
                </c:pt>
                <c:pt idx="1988">
                  <c:v>994</c:v>
                </c:pt>
                <c:pt idx="1989">
                  <c:v>994.5</c:v>
                </c:pt>
                <c:pt idx="1990">
                  <c:v>995</c:v>
                </c:pt>
                <c:pt idx="1991">
                  <c:v>995.5</c:v>
                </c:pt>
                <c:pt idx="1992">
                  <c:v>996</c:v>
                </c:pt>
                <c:pt idx="1993">
                  <c:v>996.5</c:v>
                </c:pt>
                <c:pt idx="1994">
                  <c:v>997</c:v>
                </c:pt>
                <c:pt idx="1995">
                  <c:v>997.5</c:v>
                </c:pt>
                <c:pt idx="1996">
                  <c:v>998</c:v>
                </c:pt>
                <c:pt idx="1997">
                  <c:v>998.5</c:v>
                </c:pt>
                <c:pt idx="1998">
                  <c:v>999</c:v>
                </c:pt>
                <c:pt idx="1999">
                  <c:v>999.5</c:v>
                </c:pt>
                <c:pt idx="2000">
                  <c:v>1000</c:v>
                </c:pt>
                <c:pt idx="2001">
                  <c:v>1000.5</c:v>
                </c:pt>
                <c:pt idx="2002">
                  <c:v>1001</c:v>
                </c:pt>
                <c:pt idx="2003">
                  <c:v>1001.5</c:v>
                </c:pt>
                <c:pt idx="2004">
                  <c:v>1002</c:v>
                </c:pt>
                <c:pt idx="2005">
                  <c:v>1002.5</c:v>
                </c:pt>
                <c:pt idx="2006">
                  <c:v>1003</c:v>
                </c:pt>
                <c:pt idx="2007">
                  <c:v>1003.5</c:v>
                </c:pt>
                <c:pt idx="2008">
                  <c:v>1004</c:v>
                </c:pt>
                <c:pt idx="2009">
                  <c:v>1004.5</c:v>
                </c:pt>
                <c:pt idx="2010">
                  <c:v>1005</c:v>
                </c:pt>
                <c:pt idx="2011">
                  <c:v>1005.5</c:v>
                </c:pt>
                <c:pt idx="2012">
                  <c:v>1006</c:v>
                </c:pt>
                <c:pt idx="2013">
                  <c:v>1006.5</c:v>
                </c:pt>
                <c:pt idx="2014">
                  <c:v>1007</c:v>
                </c:pt>
                <c:pt idx="2015">
                  <c:v>1007.5</c:v>
                </c:pt>
                <c:pt idx="2016">
                  <c:v>1008</c:v>
                </c:pt>
                <c:pt idx="2017">
                  <c:v>1008.5</c:v>
                </c:pt>
                <c:pt idx="2018">
                  <c:v>1009</c:v>
                </c:pt>
                <c:pt idx="2019">
                  <c:v>1009.5</c:v>
                </c:pt>
                <c:pt idx="2020">
                  <c:v>1010</c:v>
                </c:pt>
                <c:pt idx="2021">
                  <c:v>1010.5</c:v>
                </c:pt>
                <c:pt idx="2022">
                  <c:v>1011</c:v>
                </c:pt>
                <c:pt idx="2023">
                  <c:v>1011.5</c:v>
                </c:pt>
                <c:pt idx="2024">
                  <c:v>1012</c:v>
                </c:pt>
                <c:pt idx="2025">
                  <c:v>1012.5</c:v>
                </c:pt>
                <c:pt idx="2026">
                  <c:v>1013</c:v>
                </c:pt>
                <c:pt idx="2027">
                  <c:v>1013.5</c:v>
                </c:pt>
                <c:pt idx="2028">
                  <c:v>1014</c:v>
                </c:pt>
                <c:pt idx="2029">
                  <c:v>1014.5</c:v>
                </c:pt>
                <c:pt idx="2030">
                  <c:v>1015</c:v>
                </c:pt>
                <c:pt idx="2031">
                  <c:v>1015.5</c:v>
                </c:pt>
                <c:pt idx="2032">
                  <c:v>1016</c:v>
                </c:pt>
                <c:pt idx="2033">
                  <c:v>1016.5</c:v>
                </c:pt>
                <c:pt idx="2034">
                  <c:v>1017</c:v>
                </c:pt>
                <c:pt idx="2035">
                  <c:v>1017.5</c:v>
                </c:pt>
                <c:pt idx="2036">
                  <c:v>1018</c:v>
                </c:pt>
                <c:pt idx="2037">
                  <c:v>1018.5</c:v>
                </c:pt>
                <c:pt idx="2038">
                  <c:v>1019</c:v>
                </c:pt>
                <c:pt idx="2039">
                  <c:v>1019.5</c:v>
                </c:pt>
                <c:pt idx="2040">
                  <c:v>1020</c:v>
                </c:pt>
                <c:pt idx="2041">
                  <c:v>1020.5</c:v>
                </c:pt>
                <c:pt idx="2042">
                  <c:v>1021</c:v>
                </c:pt>
                <c:pt idx="2043">
                  <c:v>1021.5</c:v>
                </c:pt>
                <c:pt idx="2044">
                  <c:v>1022</c:v>
                </c:pt>
                <c:pt idx="2045">
                  <c:v>1022.5</c:v>
                </c:pt>
                <c:pt idx="2046">
                  <c:v>1023</c:v>
                </c:pt>
                <c:pt idx="2047">
                  <c:v>1023.5</c:v>
                </c:pt>
                <c:pt idx="2048">
                  <c:v>1024</c:v>
                </c:pt>
                <c:pt idx="2049">
                  <c:v>1024.5</c:v>
                </c:pt>
                <c:pt idx="2050">
                  <c:v>1025</c:v>
                </c:pt>
                <c:pt idx="2051">
                  <c:v>1025.5</c:v>
                </c:pt>
                <c:pt idx="2052">
                  <c:v>1026</c:v>
                </c:pt>
                <c:pt idx="2053">
                  <c:v>1026.5</c:v>
                </c:pt>
                <c:pt idx="2054">
                  <c:v>1027</c:v>
                </c:pt>
                <c:pt idx="2055">
                  <c:v>1027.5</c:v>
                </c:pt>
                <c:pt idx="2056">
                  <c:v>1028</c:v>
                </c:pt>
                <c:pt idx="2057">
                  <c:v>1028.5</c:v>
                </c:pt>
                <c:pt idx="2058">
                  <c:v>1029</c:v>
                </c:pt>
                <c:pt idx="2059">
                  <c:v>1029.5</c:v>
                </c:pt>
                <c:pt idx="2060">
                  <c:v>1030</c:v>
                </c:pt>
                <c:pt idx="2061">
                  <c:v>1030.5</c:v>
                </c:pt>
                <c:pt idx="2062">
                  <c:v>1031</c:v>
                </c:pt>
                <c:pt idx="2063">
                  <c:v>1031.5</c:v>
                </c:pt>
                <c:pt idx="2064">
                  <c:v>1032</c:v>
                </c:pt>
                <c:pt idx="2065">
                  <c:v>1032.5</c:v>
                </c:pt>
                <c:pt idx="2066">
                  <c:v>1033</c:v>
                </c:pt>
                <c:pt idx="2067">
                  <c:v>1033.5</c:v>
                </c:pt>
                <c:pt idx="2068">
                  <c:v>1034</c:v>
                </c:pt>
                <c:pt idx="2069">
                  <c:v>1034.5</c:v>
                </c:pt>
                <c:pt idx="2070">
                  <c:v>1035</c:v>
                </c:pt>
                <c:pt idx="2071">
                  <c:v>1035.5</c:v>
                </c:pt>
                <c:pt idx="2072">
                  <c:v>1036</c:v>
                </c:pt>
                <c:pt idx="2073">
                  <c:v>1036.5</c:v>
                </c:pt>
                <c:pt idx="2074">
                  <c:v>1037</c:v>
                </c:pt>
                <c:pt idx="2075">
                  <c:v>1037.5</c:v>
                </c:pt>
                <c:pt idx="2076">
                  <c:v>1038</c:v>
                </c:pt>
                <c:pt idx="2077">
                  <c:v>1038.5</c:v>
                </c:pt>
                <c:pt idx="2078">
                  <c:v>1039</c:v>
                </c:pt>
                <c:pt idx="2079">
                  <c:v>1039.5</c:v>
                </c:pt>
                <c:pt idx="2080">
                  <c:v>1040</c:v>
                </c:pt>
                <c:pt idx="2081">
                  <c:v>1040.5</c:v>
                </c:pt>
                <c:pt idx="2082">
                  <c:v>1041</c:v>
                </c:pt>
                <c:pt idx="2083">
                  <c:v>1041.5</c:v>
                </c:pt>
                <c:pt idx="2084">
                  <c:v>1042</c:v>
                </c:pt>
                <c:pt idx="2085">
                  <c:v>1042.5</c:v>
                </c:pt>
                <c:pt idx="2086">
                  <c:v>1043</c:v>
                </c:pt>
                <c:pt idx="2087">
                  <c:v>1043.5</c:v>
                </c:pt>
                <c:pt idx="2088">
                  <c:v>1044</c:v>
                </c:pt>
                <c:pt idx="2089">
                  <c:v>1044.5</c:v>
                </c:pt>
                <c:pt idx="2090">
                  <c:v>1045</c:v>
                </c:pt>
                <c:pt idx="2091">
                  <c:v>1045.5</c:v>
                </c:pt>
                <c:pt idx="2092">
                  <c:v>1046</c:v>
                </c:pt>
                <c:pt idx="2093">
                  <c:v>1046.5</c:v>
                </c:pt>
                <c:pt idx="2094">
                  <c:v>1047</c:v>
                </c:pt>
                <c:pt idx="2095">
                  <c:v>1047.5</c:v>
                </c:pt>
                <c:pt idx="2096">
                  <c:v>1048</c:v>
                </c:pt>
                <c:pt idx="2097">
                  <c:v>1048.5</c:v>
                </c:pt>
                <c:pt idx="2098">
                  <c:v>1049</c:v>
                </c:pt>
                <c:pt idx="2099">
                  <c:v>1049.5</c:v>
                </c:pt>
                <c:pt idx="2100">
                  <c:v>1050</c:v>
                </c:pt>
                <c:pt idx="2101">
                  <c:v>1050.5</c:v>
                </c:pt>
                <c:pt idx="2102">
                  <c:v>1051</c:v>
                </c:pt>
                <c:pt idx="2103">
                  <c:v>1051.5</c:v>
                </c:pt>
                <c:pt idx="2104">
                  <c:v>1052</c:v>
                </c:pt>
                <c:pt idx="2105">
                  <c:v>1052.5</c:v>
                </c:pt>
                <c:pt idx="2106">
                  <c:v>1053</c:v>
                </c:pt>
                <c:pt idx="2107">
                  <c:v>1053.5</c:v>
                </c:pt>
                <c:pt idx="2108">
                  <c:v>1054</c:v>
                </c:pt>
                <c:pt idx="2109">
                  <c:v>1054.5</c:v>
                </c:pt>
                <c:pt idx="2110">
                  <c:v>1055</c:v>
                </c:pt>
                <c:pt idx="2111">
                  <c:v>1055.5</c:v>
                </c:pt>
                <c:pt idx="2112">
                  <c:v>1056</c:v>
                </c:pt>
                <c:pt idx="2113">
                  <c:v>1056.5</c:v>
                </c:pt>
                <c:pt idx="2114">
                  <c:v>1057</c:v>
                </c:pt>
                <c:pt idx="2115">
                  <c:v>1057.5</c:v>
                </c:pt>
                <c:pt idx="2116">
                  <c:v>1058</c:v>
                </c:pt>
                <c:pt idx="2117">
                  <c:v>1058.5</c:v>
                </c:pt>
                <c:pt idx="2118">
                  <c:v>1059</c:v>
                </c:pt>
                <c:pt idx="2119">
                  <c:v>1059.5</c:v>
                </c:pt>
                <c:pt idx="2120">
                  <c:v>1060</c:v>
                </c:pt>
                <c:pt idx="2121">
                  <c:v>1060.5</c:v>
                </c:pt>
                <c:pt idx="2122">
                  <c:v>1061</c:v>
                </c:pt>
                <c:pt idx="2123">
                  <c:v>1061.5</c:v>
                </c:pt>
                <c:pt idx="2124">
                  <c:v>1062</c:v>
                </c:pt>
                <c:pt idx="2125">
                  <c:v>1062.5</c:v>
                </c:pt>
                <c:pt idx="2126">
                  <c:v>1063</c:v>
                </c:pt>
                <c:pt idx="2127">
                  <c:v>1063.5</c:v>
                </c:pt>
                <c:pt idx="2128">
                  <c:v>1064</c:v>
                </c:pt>
                <c:pt idx="2129">
                  <c:v>1064.5</c:v>
                </c:pt>
                <c:pt idx="2130">
                  <c:v>1065</c:v>
                </c:pt>
                <c:pt idx="2131">
                  <c:v>1065.5</c:v>
                </c:pt>
                <c:pt idx="2132">
                  <c:v>1066</c:v>
                </c:pt>
                <c:pt idx="2133">
                  <c:v>1066.5</c:v>
                </c:pt>
                <c:pt idx="2134">
                  <c:v>1067</c:v>
                </c:pt>
                <c:pt idx="2135">
                  <c:v>1067.5</c:v>
                </c:pt>
                <c:pt idx="2136">
                  <c:v>1068</c:v>
                </c:pt>
                <c:pt idx="2137">
                  <c:v>1068.5</c:v>
                </c:pt>
                <c:pt idx="2138">
                  <c:v>1069</c:v>
                </c:pt>
                <c:pt idx="2139">
                  <c:v>1069.5</c:v>
                </c:pt>
                <c:pt idx="2140">
                  <c:v>1070</c:v>
                </c:pt>
                <c:pt idx="2141">
                  <c:v>1070.5</c:v>
                </c:pt>
                <c:pt idx="2142">
                  <c:v>1071</c:v>
                </c:pt>
                <c:pt idx="2143">
                  <c:v>1071.5</c:v>
                </c:pt>
                <c:pt idx="2144">
                  <c:v>1072</c:v>
                </c:pt>
                <c:pt idx="2145">
                  <c:v>1072.5</c:v>
                </c:pt>
                <c:pt idx="2146">
                  <c:v>1073</c:v>
                </c:pt>
                <c:pt idx="2147">
                  <c:v>1073.5</c:v>
                </c:pt>
                <c:pt idx="2148">
                  <c:v>1074</c:v>
                </c:pt>
                <c:pt idx="2149">
                  <c:v>1074.5</c:v>
                </c:pt>
                <c:pt idx="2150">
                  <c:v>1075</c:v>
                </c:pt>
                <c:pt idx="2151">
                  <c:v>1075.5</c:v>
                </c:pt>
                <c:pt idx="2152">
                  <c:v>1076</c:v>
                </c:pt>
                <c:pt idx="2153">
                  <c:v>1076.5</c:v>
                </c:pt>
                <c:pt idx="2154">
                  <c:v>1077</c:v>
                </c:pt>
                <c:pt idx="2155">
                  <c:v>1077.5</c:v>
                </c:pt>
                <c:pt idx="2156">
                  <c:v>1078</c:v>
                </c:pt>
                <c:pt idx="2157">
                  <c:v>1078.5</c:v>
                </c:pt>
                <c:pt idx="2158">
                  <c:v>1079</c:v>
                </c:pt>
                <c:pt idx="2159">
                  <c:v>1079.5</c:v>
                </c:pt>
                <c:pt idx="2160">
                  <c:v>1080</c:v>
                </c:pt>
                <c:pt idx="2161">
                  <c:v>1080.5</c:v>
                </c:pt>
                <c:pt idx="2162">
                  <c:v>1081</c:v>
                </c:pt>
                <c:pt idx="2163">
                  <c:v>1081.5</c:v>
                </c:pt>
                <c:pt idx="2164">
                  <c:v>1082</c:v>
                </c:pt>
                <c:pt idx="2165">
                  <c:v>1082.5</c:v>
                </c:pt>
                <c:pt idx="2166">
                  <c:v>1083</c:v>
                </c:pt>
                <c:pt idx="2167">
                  <c:v>1083.5</c:v>
                </c:pt>
                <c:pt idx="2168">
                  <c:v>1084</c:v>
                </c:pt>
                <c:pt idx="2169">
                  <c:v>1084.5</c:v>
                </c:pt>
                <c:pt idx="2170">
                  <c:v>1085</c:v>
                </c:pt>
                <c:pt idx="2171">
                  <c:v>1085.5</c:v>
                </c:pt>
                <c:pt idx="2172">
                  <c:v>1086</c:v>
                </c:pt>
                <c:pt idx="2173">
                  <c:v>1086.5</c:v>
                </c:pt>
                <c:pt idx="2174">
                  <c:v>1087</c:v>
                </c:pt>
                <c:pt idx="2175">
                  <c:v>1087.5</c:v>
                </c:pt>
                <c:pt idx="2176">
                  <c:v>1088</c:v>
                </c:pt>
                <c:pt idx="2177">
                  <c:v>1088.5</c:v>
                </c:pt>
                <c:pt idx="2178">
                  <c:v>1089</c:v>
                </c:pt>
                <c:pt idx="2179">
                  <c:v>1089.5</c:v>
                </c:pt>
                <c:pt idx="2180">
                  <c:v>1090</c:v>
                </c:pt>
                <c:pt idx="2181">
                  <c:v>1090.5</c:v>
                </c:pt>
                <c:pt idx="2182">
                  <c:v>1091</c:v>
                </c:pt>
                <c:pt idx="2183">
                  <c:v>1091.5</c:v>
                </c:pt>
                <c:pt idx="2184">
                  <c:v>1092</c:v>
                </c:pt>
                <c:pt idx="2185">
                  <c:v>1092.5</c:v>
                </c:pt>
                <c:pt idx="2186">
                  <c:v>1093</c:v>
                </c:pt>
                <c:pt idx="2187">
                  <c:v>1093.5</c:v>
                </c:pt>
                <c:pt idx="2188">
                  <c:v>1094</c:v>
                </c:pt>
                <c:pt idx="2189">
                  <c:v>1094.5</c:v>
                </c:pt>
                <c:pt idx="2190">
                  <c:v>1095</c:v>
                </c:pt>
                <c:pt idx="2191">
                  <c:v>1095.5</c:v>
                </c:pt>
                <c:pt idx="2192">
                  <c:v>1096</c:v>
                </c:pt>
                <c:pt idx="2193">
                  <c:v>1096.5</c:v>
                </c:pt>
                <c:pt idx="2194">
                  <c:v>1097</c:v>
                </c:pt>
                <c:pt idx="2195">
                  <c:v>1097.5</c:v>
                </c:pt>
                <c:pt idx="2196">
                  <c:v>1098</c:v>
                </c:pt>
                <c:pt idx="2197">
                  <c:v>1098.5</c:v>
                </c:pt>
                <c:pt idx="2198">
                  <c:v>1099</c:v>
                </c:pt>
                <c:pt idx="2199">
                  <c:v>1099.5</c:v>
                </c:pt>
                <c:pt idx="2200">
                  <c:v>1100</c:v>
                </c:pt>
                <c:pt idx="2201">
                  <c:v>1100.5</c:v>
                </c:pt>
                <c:pt idx="2202">
                  <c:v>1101</c:v>
                </c:pt>
                <c:pt idx="2203">
                  <c:v>1101.5</c:v>
                </c:pt>
                <c:pt idx="2204">
                  <c:v>1102</c:v>
                </c:pt>
                <c:pt idx="2205">
                  <c:v>1102.5</c:v>
                </c:pt>
                <c:pt idx="2206">
                  <c:v>1103</c:v>
                </c:pt>
                <c:pt idx="2207">
                  <c:v>1103.5</c:v>
                </c:pt>
                <c:pt idx="2208">
                  <c:v>1104</c:v>
                </c:pt>
                <c:pt idx="2209">
                  <c:v>1104.5</c:v>
                </c:pt>
                <c:pt idx="2210">
                  <c:v>1105</c:v>
                </c:pt>
                <c:pt idx="2211">
                  <c:v>1105.5</c:v>
                </c:pt>
                <c:pt idx="2212">
                  <c:v>1106</c:v>
                </c:pt>
                <c:pt idx="2213">
                  <c:v>1106.5</c:v>
                </c:pt>
                <c:pt idx="2214">
                  <c:v>1107</c:v>
                </c:pt>
                <c:pt idx="2215">
                  <c:v>1107.5</c:v>
                </c:pt>
                <c:pt idx="2216">
                  <c:v>1108</c:v>
                </c:pt>
                <c:pt idx="2217">
                  <c:v>1108.5</c:v>
                </c:pt>
                <c:pt idx="2218">
                  <c:v>1109</c:v>
                </c:pt>
                <c:pt idx="2219">
                  <c:v>1109.5</c:v>
                </c:pt>
                <c:pt idx="2220">
                  <c:v>1110</c:v>
                </c:pt>
                <c:pt idx="2221">
                  <c:v>1110.5</c:v>
                </c:pt>
                <c:pt idx="2222">
                  <c:v>1111</c:v>
                </c:pt>
                <c:pt idx="2223">
                  <c:v>1111.5</c:v>
                </c:pt>
                <c:pt idx="2224">
                  <c:v>1112</c:v>
                </c:pt>
                <c:pt idx="2225">
                  <c:v>1112.5</c:v>
                </c:pt>
                <c:pt idx="2226">
                  <c:v>1113</c:v>
                </c:pt>
                <c:pt idx="2227">
                  <c:v>1113.5</c:v>
                </c:pt>
                <c:pt idx="2228">
                  <c:v>1114</c:v>
                </c:pt>
                <c:pt idx="2229">
                  <c:v>1114.5</c:v>
                </c:pt>
                <c:pt idx="2230">
                  <c:v>1115</c:v>
                </c:pt>
                <c:pt idx="2231">
                  <c:v>1115.5</c:v>
                </c:pt>
                <c:pt idx="2232">
                  <c:v>1116</c:v>
                </c:pt>
                <c:pt idx="2233">
                  <c:v>1116.5</c:v>
                </c:pt>
                <c:pt idx="2234">
                  <c:v>1117</c:v>
                </c:pt>
                <c:pt idx="2235">
                  <c:v>1117.5</c:v>
                </c:pt>
                <c:pt idx="2236">
                  <c:v>1118</c:v>
                </c:pt>
                <c:pt idx="2237">
                  <c:v>1118.5</c:v>
                </c:pt>
                <c:pt idx="2238">
                  <c:v>1119</c:v>
                </c:pt>
                <c:pt idx="2239">
                  <c:v>1119.5</c:v>
                </c:pt>
                <c:pt idx="2240">
                  <c:v>1120</c:v>
                </c:pt>
                <c:pt idx="2241">
                  <c:v>1120.5</c:v>
                </c:pt>
                <c:pt idx="2242">
                  <c:v>1121</c:v>
                </c:pt>
                <c:pt idx="2243">
                  <c:v>1121.5</c:v>
                </c:pt>
                <c:pt idx="2244">
                  <c:v>1122</c:v>
                </c:pt>
                <c:pt idx="2245">
                  <c:v>1122.5</c:v>
                </c:pt>
                <c:pt idx="2246">
                  <c:v>1123</c:v>
                </c:pt>
                <c:pt idx="2247">
                  <c:v>1123.5</c:v>
                </c:pt>
                <c:pt idx="2248">
                  <c:v>1124</c:v>
                </c:pt>
                <c:pt idx="2249">
                  <c:v>1124.5</c:v>
                </c:pt>
                <c:pt idx="2250">
                  <c:v>1125</c:v>
                </c:pt>
                <c:pt idx="2251">
                  <c:v>1125.5</c:v>
                </c:pt>
                <c:pt idx="2252">
                  <c:v>1126</c:v>
                </c:pt>
                <c:pt idx="2253">
                  <c:v>1126.5</c:v>
                </c:pt>
                <c:pt idx="2254">
                  <c:v>1127</c:v>
                </c:pt>
                <c:pt idx="2255">
                  <c:v>1127.5</c:v>
                </c:pt>
                <c:pt idx="2256">
                  <c:v>1128</c:v>
                </c:pt>
                <c:pt idx="2257">
                  <c:v>1128.5</c:v>
                </c:pt>
                <c:pt idx="2258">
                  <c:v>1129</c:v>
                </c:pt>
                <c:pt idx="2259">
                  <c:v>1129.5</c:v>
                </c:pt>
                <c:pt idx="2260">
                  <c:v>1130</c:v>
                </c:pt>
                <c:pt idx="2261">
                  <c:v>1130.5</c:v>
                </c:pt>
                <c:pt idx="2262">
                  <c:v>1131</c:v>
                </c:pt>
                <c:pt idx="2263">
                  <c:v>1131.5</c:v>
                </c:pt>
                <c:pt idx="2264">
                  <c:v>1132</c:v>
                </c:pt>
                <c:pt idx="2265">
                  <c:v>1132.5</c:v>
                </c:pt>
                <c:pt idx="2266">
                  <c:v>1133</c:v>
                </c:pt>
                <c:pt idx="2267">
                  <c:v>1133.5</c:v>
                </c:pt>
                <c:pt idx="2268">
                  <c:v>1134</c:v>
                </c:pt>
                <c:pt idx="2269">
                  <c:v>1134.5</c:v>
                </c:pt>
                <c:pt idx="2270">
                  <c:v>1135</c:v>
                </c:pt>
                <c:pt idx="2271">
                  <c:v>1135.5</c:v>
                </c:pt>
                <c:pt idx="2272">
                  <c:v>1136</c:v>
                </c:pt>
                <c:pt idx="2273">
                  <c:v>1136.5</c:v>
                </c:pt>
                <c:pt idx="2274">
                  <c:v>1137</c:v>
                </c:pt>
                <c:pt idx="2275">
                  <c:v>1137.5</c:v>
                </c:pt>
                <c:pt idx="2276">
                  <c:v>1138</c:v>
                </c:pt>
                <c:pt idx="2277">
                  <c:v>1138.5</c:v>
                </c:pt>
                <c:pt idx="2278">
                  <c:v>1139</c:v>
                </c:pt>
                <c:pt idx="2279">
                  <c:v>1139.5</c:v>
                </c:pt>
                <c:pt idx="2280">
                  <c:v>1140</c:v>
                </c:pt>
                <c:pt idx="2281">
                  <c:v>1140.5</c:v>
                </c:pt>
                <c:pt idx="2282">
                  <c:v>1141</c:v>
                </c:pt>
                <c:pt idx="2283">
                  <c:v>1141.5</c:v>
                </c:pt>
                <c:pt idx="2284">
                  <c:v>1142</c:v>
                </c:pt>
                <c:pt idx="2285">
                  <c:v>1142.5</c:v>
                </c:pt>
                <c:pt idx="2286">
                  <c:v>1143</c:v>
                </c:pt>
                <c:pt idx="2287">
                  <c:v>1143.5</c:v>
                </c:pt>
                <c:pt idx="2288">
                  <c:v>1144</c:v>
                </c:pt>
                <c:pt idx="2289">
                  <c:v>1144.5</c:v>
                </c:pt>
                <c:pt idx="2290">
                  <c:v>1145</c:v>
                </c:pt>
                <c:pt idx="2291">
                  <c:v>1145.5</c:v>
                </c:pt>
                <c:pt idx="2292">
                  <c:v>1146</c:v>
                </c:pt>
                <c:pt idx="2293">
                  <c:v>1146.5</c:v>
                </c:pt>
                <c:pt idx="2294">
                  <c:v>1147</c:v>
                </c:pt>
                <c:pt idx="2295">
                  <c:v>1147.5</c:v>
                </c:pt>
                <c:pt idx="2296">
                  <c:v>1148</c:v>
                </c:pt>
                <c:pt idx="2297">
                  <c:v>1148.5</c:v>
                </c:pt>
                <c:pt idx="2298">
                  <c:v>1149</c:v>
                </c:pt>
                <c:pt idx="2299">
                  <c:v>1149.5</c:v>
                </c:pt>
                <c:pt idx="2300">
                  <c:v>1150</c:v>
                </c:pt>
                <c:pt idx="2301">
                  <c:v>1150.5</c:v>
                </c:pt>
                <c:pt idx="2302">
                  <c:v>1151</c:v>
                </c:pt>
                <c:pt idx="2303">
                  <c:v>1151.5</c:v>
                </c:pt>
                <c:pt idx="2304">
                  <c:v>1152</c:v>
                </c:pt>
                <c:pt idx="2305">
                  <c:v>1152.5</c:v>
                </c:pt>
                <c:pt idx="2306">
                  <c:v>1153</c:v>
                </c:pt>
                <c:pt idx="2307">
                  <c:v>1153.5</c:v>
                </c:pt>
                <c:pt idx="2308">
                  <c:v>1154</c:v>
                </c:pt>
                <c:pt idx="2309">
                  <c:v>1154.5</c:v>
                </c:pt>
                <c:pt idx="2310">
                  <c:v>1155</c:v>
                </c:pt>
                <c:pt idx="2311">
                  <c:v>1155.5</c:v>
                </c:pt>
                <c:pt idx="2312">
                  <c:v>1156</c:v>
                </c:pt>
                <c:pt idx="2313">
                  <c:v>1156.5</c:v>
                </c:pt>
                <c:pt idx="2314">
                  <c:v>1157</c:v>
                </c:pt>
                <c:pt idx="2315">
                  <c:v>1157.5</c:v>
                </c:pt>
                <c:pt idx="2316">
                  <c:v>1158</c:v>
                </c:pt>
                <c:pt idx="2317">
                  <c:v>1158.5</c:v>
                </c:pt>
                <c:pt idx="2318">
                  <c:v>1159</c:v>
                </c:pt>
                <c:pt idx="2319">
                  <c:v>1159.5</c:v>
                </c:pt>
                <c:pt idx="2320">
                  <c:v>1160</c:v>
                </c:pt>
                <c:pt idx="2321">
                  <c:v>1160.5</c:v>
                </c:pt>
                <c:pt idx="2322">
                  <c:v>1161</c:v>
                </c:pt>
                <c:pt idx="2323">
                  <c:v>1161.5</c:v>
                </c:pt>
                <c:pt idx="2324">
                  <c:v>1162</c:v>
                </c:pt>
                <c:pt idx="2325">
                  <c:v>1162.5</c:v>
                </c:pt>
                <c:pt idx="2326">
                  <c:v>1163</c:v>
                </c:pt>
                <c:pt idx="2327">
                  <c:v>1163.5</c:v>
                </c:pt>
                <c:pt idx="2328">
                  <c:v>1164</c:v>
                </c:pt>
                <c:pt idx="2329">
                  <c:v>1164.5</c:v>
                </c:pt>
                <c:pt idx="2330">
                  <c:v>1165</c:v>
                </c:pt>
                <c:pt idx="2331">
                  <c:v>1165.5</c:v>
                </c:pt>
                <c:pt idx="2332">
                  <c:v>1166</c:v>
                </c:pt>
                <c:pt idx="2333">
                  <c:v>1166.5</c:v>
                </c:pt>
                <c:pt idx="2334">
                  <c:v>1167</c:v>
                </c:pt>
                <c:pt idx="2335">
                  <c:v>1167.5</c:v>
                </c:pt>
                <c:pt idx="2336">
                  <c:v>1168</c:v>
                </c:pt>
                <c:pt idx="2337">
                  <c:v>1168.5</c:v>
                </c:pt>
                <c:pt idx="2338">
                  <c:v>1169</c:v>
                </c:pt>
                <c:pt idx="2339">
                  <c:v>1169.5</c:v>
                </c:pt>
                <c:pt idx="2340">
                  <c:v>1170</c:v>
                </c:pt>
                <c:pt idx="2341">
                  <c:v>1170.5</c:v>
                </c:pt>
                <c:pt idx="2342">
                  <c:v>1171</c:v>
                </c:pt>
                <c:pt idx="2343">
                  <c:v>1171.5</c:v>
                </c:pt>
                <c:pt idx="2344">
                  <c:v>1172</c:v>
                </c:pt>
                <c:pt idx="2345">
                  <c:v>1172.5</c:v>
                </c:pt>
                <c:pt idx="2346">
                  <c:v>1173</c:v>
                </c:pt>
                <c:pt idx="2347">
                  <c:v>1173.5</c:v>
                </c:pt>
                <c:pt idx="2348">
                  <c:v>1174</c:v>
                </c:pt>
                <c:pt idx="2349">
                  <c:v>1174.5</c:v>
                </c:pt>
                <c:pt idx="2350">
                  <c:v>1175</c:v>
                </c:pt>
                <c:pt idx="2351">
                  <c:v>1175.5</c:v>
                </c:pt>
                <c:pt idx="2352">
                  <c:v>1176</c:v>
                </c:pt>
                <c:pt idx="2353">
                  <c:v>1176.5</c:v>
                </c:pt>
                <c:pt idx="2354">
                  <c:v>1177</c:v>
                </c:pt>
                <c:pt idx="2355">
                  <c:v>1177.5</c:v>
                </c:pt>
                <c:pt idx="2356">
                  <c:v>1178</c:v>
                </c:pt>
                <c:pt idx="2357">
                  <c:v>1178.5</c:v>
                </c:pt>
                <c:pt idx="2358">
                  <c:v>1179</c:v>
                </c:pt>
                <c:pt idx="2359">
                  <c:v>1179.5</c:v>
                </c:pt>
                <c:pt idx="2360">
                  <c:v>1180</c:v>
                </c:pt>
                <c:pt idx="2361">
                  <c:v>1180.5</c:v>
                </c:pt>
                <c:pt idx="2362">
                  <c:v>1181</c:v>
                </c:pt>
                <c:pt idx="2363">
                  <c:v>1181.5</c:v>
                </c:pt>
                <c:pt idx="2364">
                  <c:v>1182</c:v>
                </c:pt>
                <c:pt idx="2365">
                  <c:v>1182.5</c:v>
                </c:pt>
                <c:pt idx="2366">
                  <c:v>1183</c:v>
                </c:pt>
                <c:pt idx="2367">
                  <c:v>1183.5</c:v>
                </c:pt>
                <c:pt idx="2368">
                  <c:v>1184</c:v>
                </c:pt>
                <c:pt idx="2369">
                  <c:v>1184.5</c:v>
                </c:pt>
                <c:pt idx="2370">
                  <c:v>1185</c:v>
                </c:pt>
                <c:pt idx="2371">
                  <c:v>1185.5</c:v>
                </c:pt>
                <c:pt idx="2372">
                  <c:v>1186</c:v>
                </c:pt>
                <c:pt idx="2373">
                  <c:v>1186.5</c:v>
                </c:pt>
                <c:pt idx="2374">
                  <c:v>1187</c:v>
                </c:pt>
                <c:pt idx="2375">
                  <c:v>1187.5</c:v>
                </c:pt>
                <c:pt idx="2376">
                  <c:v>1188</c:v>
                </c:pt>
                <c:pt idx="2377">
                  <c:v>1188.5</c:v>
                </c:pt>
                <c:pt idx="2378">
                  <c:v>1189</c:v>
                </c:pt>
                <c:pt idx="2379">
                  <c:v>1189.5</c:v>
                </c:pt>
                <c:pt idx="2380">
                  <c:v>1190</c:v>
                </c:pt>
                <c:pt idx="2381">
                  <c:v>1190.5</c:v>
                </c:pt>
                <c:pt idx="2382">
                  <c:v>1191</c:v>
                </c:pt>
                <c:pt idx="2383">
                  <c:v>1191.5</c:v>
                </c:pt>
                <c:pt idx="2384">
                  <c:v>1192</c:v>
                </c:pt>
                <c:pt idx="2385">
                  <c:v>1192.5</c:v>
                </c:pt>
                <c:pt idx="2386">
                  <c:v>1193</c:v>
                </c:pt>
                <c:pt idx="2387">
                  <c:v>1193.5</c:v>
                </c:pt>
                <c:pt idx="2388">
                  <c:v>1194</c:v>
                </c:pt>
                <c:pt idx="2389">
                  <c:v>1194.5</c:v>
                </c:pt>
                <c:pt idx="2390">
                  <c:v>1195</c:v>
                </c:pt>
                <c:pt idx="2391">
                  <c:v>1195.5</c:v>
                </c:pt>
                <c:pt idx="2392">
                  <c:v>1196</c:v>
                </c:pt>
                <c:pt idx="2393">
                  <c:v>1196.5</c:v>
                </c:pt>
                <c:pt idx="2394">
                  <c:v>1197</c:v>
                </c:pt>
                <c:pt idx="2395">
                  <c:v>1197.5</c:v>
                </c:pt>
                <c:pt idx="2396">
                  <c:v>1198</c:v>
                </c:pt>
                <c:pt idx="2397">
                  <c:v>1198.5</c:v>
                </c:pt>
                <c:pt idx="2398">
                  <c:v>1199</c:v>
                </c:pt>
                <c:pt idx="2399">
                  <c:v>1199.5</c:v>
                </c:pt>
                <c:pt idx="2400">
                  <c:v>1200</c:v>
                </c:pt>
                <c:pt idx="2401">
                  <c:v>1200.5</c:v>
                </c:pt>
                <c:pt idx="2402">
                  <c:v>1201</c:v>
                </c:pt>
                <c:pt idx="2403">
                  <c:v>1201.5</c:v>
                </c:pt>
                <c:pt idx="2404">
                  <c:v>1202</c:v>
                </c:pt>
                <c:pt idx="2405">
                  <c:v>1202.5</c:v>
                </c:pt>
                <c:pt idx="2406">
                  <c:v>1203</c:v>
                </c:pt>
                <c:pt idx="2407">
                  <c:v>1203.5</c:v>
                </c:pt>
                <c:pt idx="2408">
                  <c:v>1204</c:v>
                </c:pt>
                <c:pt idx="2409">
                  <c:v>1204.5</c:v>
                </c:pt>
                <c:pt idx="2410">
                  <c:v>1205</c:v>
                </c:pt>
                <c:pt idx="2411">
                  <c:v>1205.5</c:v>
                </c:pt>
                <c:pt idx="2412">
                  <c:v>1206</c:v>
                </c:pt>
                <c:pt idx="2413">
                  <c:v>1206.5</c:v>
                </c:pt>
                <c:pt idx="2414">
                  <c:v>1207</c:v>
                </c:pt>
                <c:pt idx="2415">
                  <c:v>1207.5</c:v>
                </c:pt>
                <c:pt idx="2416">
                  <c:v>1208</c:v>
                </c:pt>
                <c:pt idx="2417">
                  <c:v>1208.5</c:v>
                </c:pt>
                <c:pt idx="2418">
                  <c:v>1209</c:v>
                </c:pt>
                <c:pt idx="2419">
                  <c:v>1209.5</c:v>
                </c:pt>
                <c:pt idx="2420">
                  <c:v>1210</c:v>
                </c:pt>
                <c:pt idx="2421">
                  <c:v>1210.5</c:v>
                </c:pt>
                <c:pt idx="2422">
                  <c:v>1211</c:v>
                </c:pt>
                <c:pt idx="2423">
                  <c:v>1211.5</c:v>
                </c:pt>
                <c:pt idx="2424">
                  <c:v>1212</c:v>
                </c:pt>
                <c:pt idx="2425">
                  <c:v>1212.5</c:v>
                </c:pt>
                <c:pt idx="2426">
                  <c:v>1213</c:v>
                </c:pt>
                <c:pt idx="2427">
                  <c:v>1213.5</c:v>
                </c:pt>
                <c:pt idx="2428">
                  <c:v>1214</c:v>
                </c:pt>
                <c:pt idx="2429">
                  <c:v>1214.5</c:v>
                </c:pt>
                <c:pt idx="2430">
                  <c:v>1215</c:v>
                </c:pt>
                <c:pt idx="2431">
                  <c:v>1215.5</c:v>
                </c:pt>
                <c:pt idx="2432">
                  <c:v>1216</c:v>
                </c:pt>
                <c:pt idx="2433">
                  <c:v>1216.5</c:v>
                </c:pt>
                <c:pt idx="2434">
                  <c:v>1217</c:v>
                </c:pt>
                <c:pt idx="2435">
                  <c:v>1217.5</c:v>
                </c:pt>
                <c:pt idx="2436">
                  <c:v>1218</c:v>
                </c:pt>
                <c:pt idx="2437">
                  <c:v>1218.5</c:v>
                </c:pt>
                <c:pt idx="2438">
                  <c:v>1219</c:v>
                </c:pt>
                <c:pt idx="2439">
                  <c:v>1219.5</c:v>
                </c:pt>
                <c:pt idx="2440">
                  <c:v>1220</c:v>
                </c:pt>
                <c:pt idx="2441">
                  <c:v>1220.5</c:v>
                </c:pt>
                <c:pt idx="2442">
                  <c:v>1221</c:v>
                </c:pt>
                <c:pt idx="2443">
                  <c:v>1221.5</c:v>
                </c:pt>
                <c:pt idx="2444">
                  <c:v>1222</c:v>
                </c:pt>
                <c:pt idx="2445">
                  <c:v>1222.5</c:v>
                </c:pt>
                <c:pt idx="2446">
                  <c:v>1223</c:v>
                </c:pt>
                <c:pt idx="2447">
                  <c:v>1223.5</c:v>
                </c:pt>
                <c:pt idx="2448">
                  <c:v>1224</c:v>
                </c:pt>
                <c:pt idx="2449">
                  <c:v>1224.5</c:v>
                </c:pt>
                <c:pt idx="2450">
                  <c:v>1225</c:v>
                </c:pt>
                <c:pt idx="2451">
                  <c:v>1225.5</c:v>
                </c:pt>
                <c:pt idx="2452">
                  <c:v>1226</c:v>
                </c:pt>
                <c:pt idx="2453">
                  <c:v>1226.5</c:v>
                </c:pt>
                <c:pt idx="2454">
                  <c:v>1227</c:v>
                </c:pt>
                <c:pt idx="2455">
                  <c:v>1227.5</c:v>
                </c:pt>
                <c:pt idx="2456">
                  <c:v>1228</c:v>
                </c:pt>
                <c:pt idx="2457">
                  <c:v>1228.5</c:v>
                </c:pt>
                <c:pt idx="2458">
                  <c:v>1229</c:v>
                </c:pt>
                <c:pt idx="2459">
                  <c:v>1229.5</c:v>
                </c:pt>
                <c:pt idx="2460">
                  <c:v>1230</c:v>
                </c:pt>
                <c:pt idx="2461">
                  <c:v>1230.5</c:v>
                </c:pt>
                <c:pt idx="2462">
                  <c:v>1231</c:v>
                </c:pt>
                <c:pt idx="2463">
                  <c:v>1231.5</c:v>
                </c:pt>
                <c:pt idx="2464">
                  <c:v>1232</c:v>
                </c:pt>
                <c:pt idx="2465">
                  <c:v>1232.5</c:v>
                </c:pt>
                <c:pt idx="2466">
                  <c:v>1233</c:v>
                </c:pt>
                <c:pt idx="2467">
                  <c:v>1233.5</c:v>
                </c:pt>
                <c:pt idx="2468">
                  <c:v>1234</c:v>
                </c:pt>
                <c:pt idx="2469">
                  <c:v>1234.5</c:v>
                </c:pt>
                <c:pt idx="2470">
                  <c:v>1235</c:v>
                </c:pt>
                <c:pt idx="2471">
                  <c:v>1235.5</c:v>
                </c:pt>
                <c:pt idx="2472">
                  <c:v>1236</c:v>
                </c:pt>
                <c:pt idx="2473">
                  <c:v>1236.5</c:v>
                </c:pt>
                <c:pt idx="2474">
                  <c:v>1237</c:v>
                </c:pt>
                <c:pt idx="2475">
                  <c:v>1237.5</c:v>
                </c:pt>
                <c:pt idx="2476">
                  <c:v>1238</c:v>
                </c:pt>
                <c:pt idx="2477">
                  <c:v>1238.5</c:v>
                </c:pt>
                <c:pt idx="2478">
                  <c:v>1239</c:v>
                </c:pt>
                <c:pt idx="2479">
                  <c:v>1239.5</c:v>
                </c:pt>
                <c:pt idx="2480">
                  <c:v>1240</c:v>
                </c:pt>
                <c:pt idx="2481">
                  <c:v>1240.5</c:v>
                </c:pt>
                <c:pt idx="2482">
                  <c:v>1241</c:v>
                </c:pt>
                <c:pt idx="2483">
                  <c:v>1241.5</c:v>
                </c:pt>
                <c:pt idx="2484">
                  <c:v>1242</c:v>
                </c:pt>
                <c:pt idx="2485">
                  <c:v>1242.5</c:v>
                </c:pt>
                <c:pt idx="2486">
                  <c:v>1243</c:v>
                </c:pt>
                <c:pt idx="2487">
                  <c:v>1243.5</c:v>
                </c:pt>
                <c:pt idx="2488">
                  <c:v>1244</c:v>
                </c:pt>
                <c:pt idx="2489">
                  <c:v>1244.5</c:v>
                </c:pt>
                <c:pt idx="2490">
                  <c:v>1245</c:v>
                </c:pt>
                <c:pt idx="2491">
                  <c:v>1245.5</c:v>
                </c:pt>
                <c:pt idx="2492">
                  <c:v>1246</c:v>
                </c:pt>
                <c:pt idx="2493">
                  <c:v>1246.5</c:v>
                </c:pt>
                <c:pt idx="2494">
                  <c:v>1247</c:v>
                </c:pt>
                <c:pt idx="2495">
                  <c:v>1247.5</c:v>
                </c:pt>
                <c:pt idx="2496">
                  <c:v>1248</c:v>
                </c:pt>
                <c:pt idx="2497">
                  <c:v>1248.5</c:v>
                </c:pt>
                <c:pt idx="2498">
                  <c:v>1249</c:v>
                </c:pt>
                <c:pt idx="2499">
                  <c:v>1249.5</c:v>
                </c:pt>
                <c:pt idx="2500">
                  <c:v>1250</c:v>
                </c:pt>
                <c:pt idx="2501">
                  <c:v>1250.5</c:v>
                </c:pt>
                <c:pt idx="2502">
                  <c:v>1251</c:v>
                </c:pt>
                <c:pt idx="2503">
                  <c:v>1251.5</c:v>
                </c:pt>
                <c:pt idx="2504">
                  <c:v>1252</c:v>
                </c:pt>
                <c:pt idx="2505">
                  <c:v>1252.5</c:v>
                </c:pt>
                <c:pt idx="2506">
                  <c:v>1253</c:v>
                </c:pt>
                <c:pt idx="2507">
                  <c:v>1253.5</c:v>
                </c:pt>
                <c:pt idx="2508">
                  <c:v>1254</c:v>
                </c:pt>
                <c:pt idx="2509">
                  <c:v>1254.5</c:v>
                </c:pt>
                <c:pt idx="2510">
                  <c:v>1255</c:v>
                </c:pt>
                <c:pt idx="2511">
                  <c:v>1255.5</c:v>
                </c:pt>
                <c:pt idx="2512">
                  <c:v>1256</c:v>
                </c:pt>
                <c:pt idx="2513">
                  <c:v>1256.5</c:v>
                </c:pt>
                <c:pt idx="2514">
                  <c:v>1257</c:v>
                </c:pt>
                <c:pt idx="2515">
                  <c:v>1257.5</c:v>
                </c:pt>
                <c:pt idx="2516">
                  <c:v>1258</c:v>
                </c:pt>
                <c:pt idx="2517">
                  <c:v>1258.5</c:v>
                </c:pt>
                <c:pt idx="2518">
                  <c:v>1259</c:v>
                </c:pt>
                <c:pt idx="2519">
                  <c:v>1259.5</c:v>
                </c:pt>
                <c:pt idx="2520">
                  <c:v>1260</c:v>
                </c:pt>
                <c:pt idx="2521">
                  <c:v>1260.5</c:v>
                </c:pt>
                <c:pt idx="2522">
                  <c:v>1261</c:v>
                </c:pt>
                <c:pt idx="2523">
                  <c:v>1261.5</c:v>
                </c:pt>
                <c:pt idx="2524">
                  <c:v>1262</c:v>
                </c:pt>
                <c:pt idx="2525">
                  <c:v>1262.5</c:v>
                </c:pt>
                <c:pt idx="2526">
                  <c:v>1263</c:v>
                </c:pt>
                <c:pt idx="2527">
                  <c:v>1263.5</c:v>
                </c:pt>
                <c:pt idx="2528">
                  <c:v>1264</c:v>
                </c:pt>
                <c:pt idx="2529">
                  <c:v>1264.5</c:v>
                </c:pt>
                <c:pt idx="2530">
                  <c:v>1265</c:v>
                </c:pt>
                <c:pt idx="2531">
                  <c:v>1265.5</c:v>
                </c:pt>
                <c:pt idx="2532">
                  <c:v>1266</c:v>
                </c:pt>
                <c:pt idx="2533">
                  <c:v>1266.5</c:v>
                </c:pt>
                <c:pt idx="2534">
                  <c:v>1267</c:v>
                </c:pt>
                <c:pt idx="2535">
                  <c:v>1267.5</c:v>
                </c:pt>
                <c:pt idx="2536">
                  <c:v>1268</c:v>
                </c:pt>
                <c:pt idx="2537">
                  <c:v>1268.5</c:v>
                </c:pt>
                <c:pt idx="2538">
                  <c:v>1269</c:v>
                </c:pt>
                <c:pt idx="2539">
                  <c:v>1269.5</c:v>
                </c:pt>
                <c:pt idx="2540">
                  <c:v>1270</c:v>
                </c:pt>
                <c:pt idx="2541">
                  <c:v>1270.5</c:v>
                </c:pt>
                <c:pt idx="2542">
                  <c:v>1271</c:v>
                </c:pt>
                <c:pt idx="2543">
                  <c:v>1271.5</c:v>
                </c:pt>
                <c:pt idx="2544">
                  <c:v>1272</c:v>
                </c:pt>
                <c:pt idx="2545">
                  <c:v>1272.5</c:v>
                </c:pt>
                <c:pt idx="2546">
                  <c:v>1273</c:v>
                </c:pt>
                <c:pt idx="2547">
                  <c:v>1273.5</c:v>
                </c:pt>
                <c:pt idx="2548">
                  <c:v>1274</c:v>
                </c:pt>
                <c:pt idx="2549">
                  <c:v>1274.5</c:v>
                </c:pt>
                <c:pt idx="2550">
                  <c:v>1275</c:v>
                </c:pt>
                <c:pt idx="2551">
                  <c:v>1275.5</c:v>
                </c:pt>
                <c:pt idx="2552">
                  <c:v>1276</c:v>
                </c:pt>
                <c:pt idx="2553">
                  <c:v>1276.5</c:v>
                </c:pt>
                <c:pt idx="2554">
                  <c:v>1277</c:v>
                </c:pt>
                <c:pt idx="2555">
                  <c:v>1277.5</c:v>
                </c:pt>
                <c:pt idx="2556">
                  <c:v>1278</c:v>
                </c:pt>
                <c:pt idx="2557">
                  <c:v>1278.5</c:v>
                </c:pt>
                <c:pt idx="2558">
                  <c:v>1279</c:v>
                </c:pt>
                <c:pt idx="2559">
                  <c:v>1279.5</c:v>
                </c:pt>
                <c:pt idx="2560">
                  <c:v>1280</c:v>
                </c:pt>
                <c:pt idx="2561">
                  <c:v>1280.5</c:v>
                </c:pt>
                <c:pt idx="2562">
                  <c:v>1281</c:v>
                </c:pt>
                <c:pt idx="2563">
                  <c:v>1281.5</c:v>
                </c:pt>
                <c:pt idx="2564">
                  <c:v>1282</c:v>
                </c:pt>
                <c:pt idx="2565">
                  <c:v>1282.5</c:v>
                </c:pt>
                <c:pt idx="2566">
                  <c:v>1283</c:v>
                </c:pt>
                <c:pt idx="2567">
                  <c:v>1283.5</c:v>
                </c:pt>
                <c:pt idx="2568">
                  <c:v>1284</c:v>
                </c:pt>
                <c:pt idx="2569">
                  <c:v>1284.5</c:v>
                </c:pt>
                <c:pt idx="2570">
                  <c:v>1285</c:v>
                </c:pt>
                <c:pt idx="2571">
                  <c:v>1285.5</c:v>
                </c:pt>
                <c:pt idx="2572">
                  <c:v>1286</c:v>
                </c:pt>
                <c:pt idx="2573">
                  <c:v>1286.5</c:v>
                </c:pt>
                <c:pt idx="2574">
                  <c:v>1287</c:v>
                </c:pt>
                <c:pt idx="2575">
                  <c:v>1287.5</c:v>
                </c:pt>
                <c:pt idx="2576">
                  <c:v>1288</c:v>
                </c:pt>
                <c:pt idx="2577">
                  <c:v>1288.5</c:v>
                </c:pt>
                <c:pt idx="2578">
                  <c:v>1289</c:v>
                </c:pt>
                <c:pt idx="2579">
                  <c:v>1289.5</c:v>
                </c:pt>
                <c:pt idx="2580">
                  <c:v>1290</c:v>
                </c:pt>
                <c:pt idx="2581">
                  <c:v>1290.5</c:v>
                </c:pt>
                <c:pt idx="2582">
                  <c:v>1291</c:v>
                </c:pt>
                <c:pt idx="2583">
                  <c:v>1291.5</c:v>
                </c:pt>
                <c:pt idx="2584">
                  <c:v>1292</c:v>
                </c:pt>
                <c:pt idx="2585">
                  <c:v>1292.5</c:v>
                </c:pt>
                <c:pt idx="2586">
                  <c:v>1293</c:v>
                </c:pt>
                <c:pt idx="2587">
                  <c:v>1293.5</c:v>
                </c:pt>
                <c:pt idx="2588">
                  <c:v>1294</c:v>
                </c:pt>
                <c:pt idx="2589">
                  <c:v>1294.5</c:v>
                </c:pt>
                <c:pt idx="2590">
                  <c:v>1295</c:v>
                </c:pt>
                <c:pt idx="2591">
                  <c:v>1295.5</c:v>
                </c:pt>
                <c:pt idx="2592">
                  <c:v>1296</c:v>
                </c:pt>
                <c:pt idx="2593">
                  <c:v>1296.5</c:v>
                </c:pt>
                <c:pt idx="2594">
                  <c:v>1297</c:v>
                </c:pt>
                <c:pt idx="2595">
                  <c:v>1297.5</c:v>
                </c:pt>
                <c:pt idx="2596">
                  <c:v>1298</c:v>
                </c:pt>
                <c:pt idx="2597">
                  <c:v>1298.5</c:v>
                </c:pt>
                <c:pt idx="2598">
                  <c:v>1299</c:v>
                </c:pt>
                <c:pt idx="2599">
                  <c:v>1299.5</c:v>
                </c:pt>
                <c:pt idx="2600">
                  <c:v>1300</c:v>
                </c:pt>
                <c:pt idx="2601">
                  <c:v>1300.5</c:v>
                </c:pt>
                <c:pt idx="2602">
                  <c:v>1301</c:v>
                </c:pt>
                <c:pt idx="2603">
                  <c:v>1301.5</c:v>
                </c:pt>
                <c:pt idx="2604">
                  <c:v>1302</c:v>
                </c:pt>
                <c:pt idx="2605">
                  <c:v>1302.5</c:v>
                </c:pt>
                <c:pt idx="2606">
                  <c:v>1303</c:v>
                </c:pt>
                <c:pt idx="2607">
                  <c:v>1303.5</c:v>
                </c:pt>
                <c:pt idx="2608">
                  <c:v>1304</c:v>
                </c:pt>
                <c:pt idx="2609">
                  <c:v>1304.5</c:v>
                </c:pt>
                <c:pt idx="2610">
                  <c:v>1305</c:v>
                </c:pt>
                <c:pt idx="2611">
                  <c:v>1305.5</c:v>
                </c:pt>
                <c:pt idx="2612">
                  <c:v>1306</c:v>
                </c:pt>
                <c:pt idx="2613">
                  <c:v>1306.5</c:v>
                </c:pt>
                <c:pt idx="2614">
                  <c:v>1307</c:v>
                </c:pt>
                <c:pt idx="2615">
                  <c:v>1307.5</c:v>
                </c:pt>
                <c:pt idx="2616">
                  <c:v>1308</c:v>
                </c:pt>
                <c:pt idx="2617">
                  <c:v>1308.5</c:v>
                </c:pt>
                <c:pt idx="2618">
                  <c:v>1309</c:v>
                </c:pt>
                <c:pt idx="2619">
                  <c:v>1309.5</c:v>
                </c:pt>
                <c:pt idx="2620">
                  <c:v>1310</c:v>
                </c:pt>
                <c:pt idx="2621">
                  <c:v>1310.5</c:v>
                </c:pt>
                <c:pt idx="2622">
                  <c:v>1311</c:v>
                </c:pt>
                <c:pt idx="2623">
                  <c:v>1311.5</c:v>
                </c:pt>
                <c:pt idx="2624">
                  <c:v>1312</c:v>
                </c:pt>
                <c:pt idx="2625">
                  <c:v>1312.5</c:v>
                </c:pt>
                <c:pt idx="2626">
                  <c:v>1313</c:v>
                </c:pt>
                <c:pt idx="2627">
                  <c:v>1313.5</c:v>
                </c:pt>
                <c:pt idx="2628">
                  <c:v>1314</c:v>
                </c:pt>
                <c:pt idx="2629">
                  <c:v>1314.5</c:v>
                </c:pt>
                <c:pt idx="2630">
                  <c:v>1315</c:v>
                </c:pt>
                <c:pt idx="2631">
                  <c:v>1315.5</c:v>
                </c:pt>
                <c:pt idx="2632">
                  <c:v>1316</c:v>
                </c:pt>
                <c:pt idx="2633">
                  <c:v>1316.5</c:v>
                </c:pt>
                <c:pt idx="2634">
                  <c:v>1317</c:v>
                </c:pt>
                <c:pt idx="2635">
                  <c:v>1317.5</c:v>
                </c:pt>
                <c:pt idx="2636">
                  <c:v>1318</c:v>
                </c:pt>
                <c:pt idx="2637">
                  <c:v>1318.5</c:v>
                </c:pt>
                <c:pt idx="2638">
                  <c:v>1319</c:v>
                </c:pt>
                <c:pt idx="2639">
                  <c:v>1319.5</c:v>
                </c:pt>
                <c:pt idx="2640">
                  <c:v>1320</c:v>
                </c:pt>
                <c:pt idx="2641">
                  <c:v>1320.5</c:v>
                </c:pt>
                <c:pt idx="2642">
                  <c:v>1321</c:v>
                </c:pt>
                <c:pt idx="2643">
                  <c:v>1321.5</c:v>
                </c:pt>
                <c:pt idx="2644">
                  <c:v>1322</c:v>
                </c:pt>
                <c:pt idx="2645">
                  <c:v>1322.5</c:v>
                </c:pt>
                <c:pt idx="2646">
                  <c:v>1323</c:v>
                </c:pt>
                <c:pt idx="2647">
                  <c:v>1323.5</c:v>
                </c:pt>
                <c:pt idx="2648">
                  <c:v>1324</c:v>
                </c:pt>
                <c:pt idx="2649">
                  <c:v>1324.5</c:v>
                </c:pt>
                <c:pt idx="2650">
                  <c:v>1325</c:v>
                </c:pt>
                <c:pt idx="2651">
                  <c:v>1325.5</c:v>
                </c:pt>
                <c:pt idx="2652">
                  <c:v>1326</c:v>
                </c:pt>
                <c:pt idx="2653">
                  <c:v>1326.5</c:v>
                </c:pt>
                <c:pt idx="2654">
                  <c:v>1327</c:v>
                </c:pt>
                <c:pt idx="2655">
                  <c:v>1327.5</c:v>
                </c:pt>
                <c:pt idx="2656">
                  <c:v>1328</c:v>
                </c:pt>
                <c:pt idx="2657">
                  <c:v>1328.5</c:v>
                </c:pt>
                <c:pt idx="2658">
                  <c:v>1329</c:v>
                </c:pt>
                <c:pt idx="2659">
                  <c:v>1329.5</c:v>
                </c:pt>
                <c:pt idx="2660">
                  <c:v>1330</c:v>
                </c:pt>
                <c:pt idx="2661">
                  <c:v>1330.5</c:v>
                </c:pt>
                <c:pt idx="2662">
                  <c:v>1331</c:v>
                </c:pt>
                <c:pt idx="2663">
                  <c:v>1331.5</c:v>
                </c:pt>
                <c:pt idx="2664">
                  <c:v>1332</c:v>
                </c:pt>
                <c:pt idx="2665">
                  <c:v>1332.5</c:v>
                </c:pt>
                <c:pt idx="2666">
                  <c:v>1333</c:v>
                </c:pt>
                <c:pt idx="2667">
                  <c:v>1333.5</c:v>
                </c:pt>
                <c:pt idx="2668">
                  <c:v>1334</c:v>
                </c:pt>
                <c:pt idx="2669">
                  <c:v>1334.5</c:v>
                </c:pt>
                <c:pt idx="2670">
                  <c:v>1335</c:v>
                </c:pt>
                <c:pt idx="2671">
                  <c:v>1335.5</c:v>
                </c:pt>
                <c:pt idx="2672">
                  <c:v>1336</c:v>
                </c:pt>
                <c:pt idx="2673">
                  <c:v>1336.5</c:v>
                </c:pt>
                <c:pt idx="2674">
                  <c:v>1337</c:v>
                </c:pt>
                <c:pt idx="2675">
                  <c:v>1337.5</c:v>
                </c:pt>
                <c:pt idx="2676">
                  <c:v>1338</c:v>
                </c:pt>
                <c:pt idx="2677">
                  <c:v>1338.5</c:v>
                </c:pt>
                <c:pt idx="2678">
                  <c:v>1339</c:v>
                </c:pt>
                <c:pt idx="2679">
                  <c:v>1339.5</c:v>
                </c:pt>
                <c:pt idx="2680">
                  <c:v>1340</c:v>
                </c:pt>
                <c:pt idx="2681">
                  <c:v>1340.5</c:v>
                </c:pt>
                <c:pt idx="2682">
                  <c:v>1341</c:v>
                </c:pt>
                <c:pt idx="2683">
                  <c:v>1341.5</c:v>
                </c:pt>
                <c:pt idx="2684">
                  <c:v>1342</c:v>
                </c:pt>
                <c:pt idx="2685">
                  <c:v>1342.5</c:v>
                </c:pt>
                <c:pt idx="2686">
                  <c:v>1343</c:v>
                </c:pt>
                <c:pt idx="2687">
                  <c:v>1343.5</c:v>
                </c:pt>
                <c:pt idx="2688">
                  <c:v>1344</c:v>
                </c:pt>
                <c:pt idx="2689">
                  <c:v>1344.5</c:v>
                </c:pt>
                <c:pt idx="2690">
                  <c:v>1345</c:v>
                </c:pt>
                <c:pt idx="2691">
                  <c:v>1345.5</c:v>
                </c:pt>
                <c:pt idx="2692">
                  <c:v>1346</c:v>
                </c:pt>
                <c:pt idx="2693">
                  <c:v>1346.5</c:v>
                </c:pt>
                <c:pt idx="2694">
                  <c:v>1347</c:v>
                </c:pt>
                <c:pt idx="2695">
                  <c:v>1347.5</c:v>
                </c:pt>
                <c:pt idx="2696">
                  <c:v>1348</c:v>
                </c:pt>
                <c:pt idx="2697">
                  <c:v>1348.5</c:v>
                </c:pt>
                <c:pt idx="2698">
                  <c:v>1349</c:v>
                </c:pt>
                <c:pt idx="2699">
                  <c:v>1349.5</c:v>
                </c:pt>
                <c:pt idx="2700">
                  <c:v>1350</c:v>
                </c:pt>
                <c:pt idx="2701">
                  <c:v>1350.5</c:v>
                </c:pt>
                <c:pt idx="2702">
                  <c:v>1351</c:v>
                </c:pt>
                <c:pt idx="2703">
                  <c:v>1351.5</c:v>
                </c:pt>
                <c:pt idx="2704">
                  <c:v>1352</c:v>
                </c:pt>
                <c:pt idx="2705">
                  <c:v>1352.5</c:v>
                </c:pt>
                <c:pt idx="2706">
                  <c:v>1353</c:v>
                </c:pt>
                <c:pt idx="2707">
                  <c:v>1353.5</c:v>
                </c:pt>
                <c:pt idx="2708">
                  <c:v>1354</c:v>
                </c:pt>
                <c:pt idx="2709">
                  <c:v>1354.5</c:v>
                </c:pt>
                <c:pt idx="2710">
                  <c:v>1355</c:v>
                </c:pt>
                <c:pt idx="2711">
                  <c:v>1355.5</c:v>
                </c:pt>
                <c:pt idx="2712">
                  <c:v>1356</c:v>
                </c:pt>
                <c:pt idx="2713">
                  <c:v>1356.5</c:v>
                </c:pt>
                <c:pt idx="2714">
                  <c:v>1357</c:v>
                </c:pt>
                <c:pt idx="2715">
                  <c:v>1357.5</c:v>
                </c:pt>
                <c:pt idx="2716">
                  <c:v>1358</c:v>
                </c:pt>
                <c:pt idx="2717">
                  <c:v>1358.5</c:v>
                </c:pt>
                <c:pt idx="2718">
                  <c:v>1359</c:v>
                </c:pt>
                <c:pt idx="2719">
                  <c:v>1359.5</c:v>
                </c:pt>
                <c:pt idx="2720">
                  <c:v>1360</c:v>
                </c:pt>
                <c:pt idx="2721">
                  <c:v>1360.5</c:v>
                </c:pt>
                <c:pt idx="2722">
                  <c:v>1361</c:v>
                </c:pt>
                <c:pt idx="2723">
                  <c:v>1361.5</c:v>
                </c:pt>
                <c:pt idx="2724">
                  <c:v>1362</c:v>
                </c:pt>
                <c:pt idx="2725">
                  <c:v>1362.5</c:v>
                </c:pt>
                <c:pt idx="2726">
                  <c:v>1363</c:v>
                </c:pt>
                <c:pt idx="2727">
                  <c:v>1363.5</c:v>
                </c:pt>
                <c:pt idx="2728">
                  <c:v>1364</c:v>
                </c:pt>
                <c:pt idx="2729">
                  <c:v>1364.5</c:v>
                </c:pt>
                <c:pt idx="2730">
                  <c:v>1365</c:v>
                </c:pt>
                <c:pt idx="2731">
                  <c:v>1365.5</c:v>
                </c:pt>
                <c:pt idx="2732">
                  <c:v>1366</c:v>
                </c:pt>
                <c:pt idx="2733">
                  <c:v>1366.5</c:v>
                </c:pt>
                <c:pt idx="2734">
                  <c:v>1367</c:v>
                </c:pt>
                <c:pt idx="2735">
                  <c:v>1367.5</c:v>
                </c:pt>
                <c:pt idx="2736">
                  <c:v>1368</c:v>
                </c:pt>
                <c:pt idx="2737">
                  <c:v>1368.5</c:v>
                </c:pt>
                <c:pt idx="2738">
                  <c:v>1369</c:v>
                </c:pt>
                <c:pt idx="2739">
                  <c:v>1369.5</c:v>
                </c:pt>
                <c:pt idx="2740">
                  <c:v>1370</c:v>
                </c:pt>
                <c:pt idx="2741">
                  <c:v>1370.5</c:v>
                </c:pt>
                <c:pt idx="2742">
                  <c:v>1371</c:v>
                </c:pt>
                <c:pt idx="2743">
                  <c:v>1371.5</c:v>
                </c:pt>
                <c:pt idx="2744">
                  <c:v>1372</c:v>
                </c:pt>
                <c:pt idx="2745">
                  <c:v>1372.5</c:v>
                </c:pt>
                <c:pt idx="2746">
                  <c:v>1373</c:v>
                </c:pt>
                <c:pt idx="2747">
                  <c:v>1373.5</c:v>
                </c:pt>
                <c:pt idx="2748">
                  <c:v>1374</c:v>
                </c:pt>
                <c:pt idx="2749">
                  <c:v>1374.5</c:v>
                </c:pt>
                <c:pt idx="2750">
                  <c:v>1375</c:v>
                </c:pt>
                <c:pt idx="2751">
                  <c:v>1375.5</c:v>
                </c:pt>
                <c:pt idx="2752">
                  <c:v>1376</c:v>
                </c:pt>
                <c:pt idx="2753">
                  <c:v>1376.5</c:v>
                </c:pt>
                <c:pt idx="2754">
                  <c:v>1377</c:v>
                </c:pt>
                <c:pt idx="2755">
                  <c:v>1377.5</c:v>
                </c:pt>
                <c:pt idx="2756">
                  <c:v>1378</c:v>
                </c:pt>
                <c:pt idx="2757">
                  <c:v>1378.5</c:v>
                </c:pt>
                <c:pt idx="2758">
                  <c:v>1379</c:v>
                </c:pt>
                <c:pt idx="2759">
                  <c:v>1379.5</c:v>
                </c:pt>
                <c:pt idx="2760">
                  <c:v>1380</c:v>
                </c:pt>
                <c:pt idx="2761">
                  <c:v>1380.5</c:v>
                </c:pt>
                <c:pt idx="2762">
                  <c:v>1381</c:v>
                </c:pt>
                <c:pt idx="2763">
                  <c:v>1381.5</c:v>
                </c:pt>
                <c:pt idx="2764">
                  <c:v>1382</c:v>
                </c:pt>
                <c:pt idx="2765">
                  <c:v>1382.5</c:v>
                </c:pt>
                <c:pt idx="2766">
                  <c:v>1383</c:v>
                </c:pt>
                <c:pt idx="2767">
                  <c:v>1383.5</c:v>
                </c:pt>
                <c:pt idx="2768">
                  <c:v>1384</c:v>
                </c:pt>
                <c:pt idx="2769">
                  <c:v>1384.5</c:v>
                </c:pt>
                <c:pt idx="2770">
                  <c:v>1385</c:v>
                </c:pt>
                <c:pt idx="2771">
                  <c:v>1385.5</c:v>
                </c:pt>
                <c:pt idx="2772">
                  <c:v>1386</c:v>
                </c:pt>
                <c:pt idx="2773">
                  <c:v>1386.5</c:v>
                </c:pt>
                <c:pt idx="2774">
                  <c:v>1387</c:v>
                </c:pt>
                <c:pt idx="2775">
                  <c:v>1387.5</c:v>
                </c:pt>
                <c:pt idx="2776">
                  <c:v>1388</c:v>
                </c:pt>
                <c:pt idx="2777">
                  <c:v>1388.5</c:v>
                </c:pt>
                <c:pt idx="2778">
                  <c:v>1389</c:v>
                </c:pt>
                <c:pt idx="2779">
                  <c:v>1389.5</c:v>
                </c:pt>
                <c:pt idx="2780">
                  <c:v>1390</c:v>
                </c:pt>
                <c:pt idx="2781">
                  <c:v>1390.5</c:v>
                </c:pt>
                <c:pt idx="2782">
                  <c:v>1391</c:v>
                </c:pt>
                <c:pt idx="2783">
                  <c:v>1391.5</c:v>
                </c:pt>
                <c:pt idx="2784">
                  <c:v>1392</c:v>
                </c:pt>
                <c:pt idx="2785">
                  <c:v>1392.5</c:v>
                </c:pt>
                <c:pt idx="2786">
                  <c:v>1393</c:v>
                </c:pt>
                <c:pt idx="2787">
                  <c:v>1393.5</c:v>
                </c:pt>
                <c:pt idx="2788">
                  <c:v>1394</c:v>
                </c:pt>
                <c:pt idx="2789">
                  <c:v>1394.5</c:v>
                </c:pt>
                <c:pt idx="2790">
                  <c:v>1395</c:v>
                </c:pt>
                <c:pt idx="2791">
                  <c:v>1395.5</c:v>
                </c:pt>
                <c:pt idx="2792">
                  <c:v>1396</c:v>
                </c:pt>
                <c:pt idx="2793">
                  <c:v>1396.5</c:v>
                </c:pt>
                <c:pt idx="2794">
                  <c:v>1397</c:v>
                </c:pt>
                <c:pt idx="2795">
                  <c:v>1397.5</c:v>
                </c:pt>
                <c:pt idx="2796">
                  <c:v>1398</c:v>
                </c:pt>
                <c:pt idx="2797">
                  <c:v>1398.5</c:v>
                </c:pt>
                <c:pt idx="2798">
                  <c:v>1399</c:v>
                </c:pt>
                <c:pt idx="2799">
                  <c:v>1399.5</c:v>
                </c:pt>
                <c:pt idx="2800">
                  <c:v>1400</c:v>
                </c:pt>
                <c:pt idx="2801">
                  <c:v>1400.5</c:v>
                </c:pt>
                <c:pt idx="2802">
                  <c:v>1401</c:v>
                </c:pt>
                <c:pt idx="2803">
                  <c:v>1401.5</c:v>
                </c:pt>
                <c:pt idx="2804">
                  <c:v>1402</c:v>
                </c:pt>
                <c:pt idx="2805">
                  <c:v>1402.5</c:v>
                </c:pt>
                <c:pt idx="2806">
                  <c:v>1403</c:v>
                </c:pt>
                <c:pt idx="2807">
                  <c:v>1403.5</c:v>
                </c:pt>
                <c:pt idx="2808">
                  <c:v>1404</c:v>
                </c:pt>
                <c:pt idx="2809">
                  <c:v>1404.5</c:v>
                </c:pt>
                <c:pt idx="2810">
                  <c:v>1405</c:v>
                </c:pt>
                <c:pt idx="2811">
                  <c:v>1405.5</c:v>
                </c:pt>
                <c:pt idx="2812">
                  <c:v>1406</c:v>
                </c:pt>
                <c:pt idx="2813">
                  <c:v>1406.5</c:v>
                </c:pt>
                <c:pt idx="2814">
                  <c:v>1407</c:v>
                </c:pt>
                <c:pt idx="2815">
                  <c:v>1407.5</c:v>
                </c:pt>
                <c:pt idx="2816">
                  <c:v>1408</c:v>
                </c:pt>
                <c:pt idx="2817">
                  <c:v>1408.5</c:v>
                </c:pt>
                <c:pt idx="2818">
                  <c:v>1409</c:v>
                </c:pt>
                <c:pt idx="2819">
                  <c:v>1409.5</c:v>
                </c:pt>
                <c:pt idx="2820">
                  <c:v>1410</c:v>
                </c:pt>
                <c:pt idx="2821">
                  <c:v>1410.5</c:v>
                </c:pt>
                <c:pt idx="2822">
                  <c:v>1411</c:v>
                </c:pt>
                <c:pt idx="2823">
                  <c:v>1411.5</c:v>
                </c:pt>
                <c:pt idx="2824">
                  <c:v>1412</c:v>
                </c:pt>
                <c:pt idx="2825">
                  <c:v>1412.5</c:v>
                </c:pt>
                <c:pt idx="2826">
                  <c:v>1413</c:v>
                </c:pt>
                <c:pt idx="2827">
                  <c:v>1413.5</c:v>
                </c:pt>
                <c:pt idx="2828">
                  <c:v>1414</c:v>
                </c:pt>
                <c:pt idx="2829">
                  <c:v>1414.5</c:v>
                </c:pt>
                <c:pt idx="2830">
                  <c:v>1415</c:v>
                </c:pt>
                <c:pt idx="2831">
                  <c:v>1415.5</c:v>
                </c:pt>
                <c:pt idx="2832">
                  <c:v>1416</c:v>
                </c:pt>
                <c:pt idx="2833">
                  <c:v>1416.5</c:v>
                </c:pt>
                <c:pt idx="2834">
                  <c:v>1417</c:v>
                </c:pt>
                <c:pt idx="2835">
                  <c:v>1417.5</c:v>
                </c:pt>
                <c:pt idx="2836">
                  <c:v>1418</c:v>
                </c:pt>
                <c:pt idx="2837">
                  <c:v>1418.5</c:v>
                </c:pt>
                <c:pt idx="2838">
                  <c:v>1419</c:v>
                </c:pt>
                <c:pt idx="2839">
                  <c:v>1419.5</c:v>
                </c:pt>
                <c:pt idx="2840">
                  <c:v>1420</c:v>
                </c:pt>
                <c:pt idx="2841">
                  <c:v>1420.5</c:v>
                </c:pt>
                <c:pt idx="2842">
                  <c:v>1421</c:v>
                </c:pt>
                <c:pt idx="2843">
                  <c:v>1421.5</c:v>
                </c:pt>
                <c:pt idx="2844">
                  <c:v>1422</c:v>
                </c:pt>
                <c:pt idx="2845">
                  <c:v>1422.5</c:v>
                </c:pt>
                <c:pt idx="2846">
                  <c:v>1423</c:v>
                </c:pt>
                <c:pt idx="2847">
                  <c:v>1423.5</c:v>
                </c:pt>
                <c:pt idx="2848">
                  <c:v>1424</c:v>
                </c:pt>
                <c:pt idx="2849">
                  <c:v>1424.5</c:v>
                </c:pt>
                <c:pt idx="2850">
                  <c:v>1425</c:v>
                </c:pt>
                <c:pt idx="2851">
                  <c:v>1425.5</c:v>
                </c:pt>
                <c:pt idx="2852">
                  <c:v>1426</c:v>
                </c:pt>
                <c:pt idx="2853">
                  <c:v>1426.5</c:v>
                </c:pt>
                <c:pt idx="2854">
                  <c:v>1427</c:v>
                </c:pt>
                <c:pt idx="2855">
                  <c:v>1427.5</c:v>
                </c:pt>
                <c:pt idx="2856">
                  <c:v>1428</c:v>
                </c:pt>
                <c:pt idx="2857">
                  <c:v>1428.5</c:v>
                </c:pt>
                <c:pt idx="2858">
                  <c:v>1429</c:v>
                </c:pt>
                <c:pt idx="2859">
                  <c:v>1429.5</c:v>
                </c:pt>
                <c:pt idx="2860">
                  <c:v>1430</c:v>
                </c:pt>
                <c:pt idx="2861">
                  <c:v>1430.5</c:v>
                </c:pt>
                <c:pt idx="2862">
                  <c:v>1431</c:v>
                </c:pt>
                <c:pt idx="2863">
                  <c:v>1431.5</c:v>
                </c:pt>
                <c:pt idx="2864">
                  <c:v>1432</c:v>
                </c:pt>
                <c:pt idx="2865">
                  <c:v>1432.5</c:v>
                </c:pt>
                <c:pt idx="2866">
                  <c:v>1433</c:v>
                </c:pt>
                <c:pt idx="2867">
                  <c:v>1433.5</c:v>
                </c:pt>
                <c:pt idx="2868">
                  <c:v>1434</c:v>
                </c:pt>
                <c:pt idx="2869">
                  <c:v>1434.5</c:v>
                </c:pt>
                <c:pt idx="2870">
                  <c:v>1435</c:v>
                </c:pt>
                <c:pt idx="2871">
                  <c:v>1435.5</c:v>
                </c:pt>
                <c:pt idx="2872">
                  <c:v>1436</c:v>
                </c:pt>
                <c:pt idx="2873">
                  <c:v>1436.5</c:v>
                </c:pt>
                <c:pt idx="2874">
                  <c:v>1437</c:v>
                </c:pt>
                <c:pt idx="2875">
                  <c:v>1437.5</c:v>
                </c:pt>
                <c:pt idx="2876">
                  <c:v>1438</c:v>
                </c:pt>
                <c:pt idx="2877">
                  <c:v>1438.5</c:v>
                </c:pt>
                <c:pt idx="2878">
                  <c:v>1439</c:v>
                </c:pt>
                <c:pt idx="2879">
                  <c:v>1439.5</c:v>
                </c:pt>
                <c:pt idx="2880">
                  <c:v>1440</c:v>
                </c:pt>
              </c:numCache>
            </c:numRef>
          </c:xVal>
          <c:yVal>
            <c:numRef>
              <c:f>'K4'!$D$10:$D$2890</c:f>
              <c:numCache>
                <c:formatCode>0.0</c:formatCode>
                <c:ptCount val="2881"/>
                <c:pt idx="0">
                  <c:v>27.683</c:v>
                </c:pt>
                <c:pt idx="1">
                  <c:v>27.795999999999999</c:v>
                </c:pt>
                <c:pt idx="2">
                  <c:v>29.577999999999999</c:v>
                </c:pt>
                <c:pt idx="3">
                  <c:v>29.623000000000001</c:v>
                </c:pt>
                <c:pt idx="4">
                  <c:v>29.613</c:v>
                </c:pt>
                <c:pt idx="5">
                  <c:v>31.434999999999999</c:v>
                </c:pt>
                <c:pt idx="6">
                  <c:v>31.545000000000002</c:v>
                </c:pt>
                <c:pt idx="7">
                  <c:v>31.57</c:v>
                </c:pt>
                <c:pt idx="8">
                  <c:v>31.562999999999999</c:v>
                </c:pt>
                <c:pt idx="9">
                  <c:v>33.643999999999998</c:v>
                </c:pt>
                <c:pt idx="10">
                  <c:v>33.718000000000004</c:v>
                </c:pt>
                <c:pt idx="11">
                  <c:v>33.744</c:v>
                </c:pt>
                <c:pt idx="12">
                  <c:v>33.837000000000003</c:v>
                </c:pt>
                <c:pt idx="13">
                  <c:v>33.956000000000003</c:v>
                </c:pt>
                <c:pt idx="14">
                  <c:v>33.951000000000001</c:v>
                </c:pt>
                <c:pt idx="15">
                  <c:v>34.091999999999999</c:v>
                </c:pt>
                <c:pt idx="16">
                  <c:v>36.402999999999999</c:v>
                </c:pt>
                <c:pt idx="17">
                  <c:v>36.610999999999997</c:v>
                </c:pt>
                <c:pt idx="18">
                  <c:v>36.738999999999997</c:v>
                </c:pt>
                <c:pt idx="19">
                  <c:v>36.840000000000003</c:v>
                </c:pt>
                <c:pt idx="20">
                  <c:v>36.963000000000001</c:v>
                </c:pt>
                <c:pt idx="21">
                  <c:v>37.055999999999997</c:v>
                </c:pt>
                <c:pt idx="22">
                  <c:v>37.19</c:v>
                </c:pt>
                <c:pt idx="23">
                  <c:v>93.176000000000002</c:v>
                </c:pt>
                <c:pt idx="24">
                  <c:v>96.783000000000001</c:v>
                </c:pt>
                <c:pt idx="25">
                  <c:v>98.397999999999996</c:v>
                </c:pt>
                <c:pt idx="26">
                  <c:v>101.863</c:v>
                </c:pt>
                <c:pt idx="27">
                  <c:v>102.619</c:v>
                </c:pt>
                <c:pt idx="28">
                  <c:v>105.708</c:v>
                </c:pt>
                <c:pt idx="29">
                  <c:v>107.611</c:v>
                </c:pt>
                <c:pt idx="30">
                  <c:v>109.71899999999999</c:v>
                </c:pt>
                <c:pt idx="31">
                  <c:v>111.742</c:v>
                </c:pt>
                <c:pt idx="32">
                  <c:v>113.723</c:v>
                </c:pt>
                <c:pt idx="33">
                  <c:v>115.928</c:v>
                </c:pt>
                <c:pt idx="34">
                  <c:v>117.218</c:v>
                </c:pt>
                <c:pt idx="35">
                  <c:v>119.143</c:v>
                </c:pt>
                <c:pt idx="36">
                  <c:v>121.532</c:v>
                </c:pt>
                <c:pt idx="37">
                  <c:v>123.63800000000001</c:v>
                </c:pt>
                <c:pt idx="38">
                  <c:v>125.96</c:v>
                </c:pt>
                <c:pt idx="39">
                  <c:v>128.001</c:v>
                </c:pt>
                <c:pt idx="40">
                  <c:v>129.84100000000001</c:v>
                </c:pt>
                <c:pt idx="41">
                  <c:v>132.44499999999999</c:v>
                </c:pt>
                <c:pt idx="42">
                  <c:v>134.90899999999999</c:v>
                </c:pt>
                <c:pt idx="43">
                  <c:v>138.28200000000001</c:v>
                </c:pt>
                <c:pt idx="44">
                  <c:v>139.81100000000001</c:v>
                </c:pt>
                <c:pt idx="45">
                  <c:v>142.78899999999999</c:v>
                </c:pt>
                <c:pt idx="46">
                  <c:v>145.416</c:v>
                </c:pt>
                <c:pt idx="47">
                  <c:v>148.19200000000001</c:v>
                </c:pt>
                <c:pt idx="48">
                  <c:v>152.27199999999999</c:v>
                </c:pt>
                <c:pt idx="49">
                  <c:v>155.702</c:v>
                </c:pt>
                <c:pt idx="50">
                  <c:v>158.43299999999999</c:v>
                </c:pt>
                <c:pt idx="51">
                  <c:v>162.268</c:v>
                </c:pt>
                <c:pt idx="52">
                  <c:v>165.36099999999999</c:v>
                </c:pt>
                <c:pt idx="53">
                  <c:v>170.72</c:v>
                </c:pt>
                <c:pt idx="54">
                  <c:v>174.078</c:v>
                </c:pt>
                <c:pt idx="55">
                  <c:v>178.50299999999999</c:v>
                </c:pt>
                <c:pt idx="56">
                  <c:v>183.309</c:v>
                </c:pt>
                <c:pt idx="57">
                  <c:v>188.54300000000001</c:v>
                </c:pt>
                <c:pt idx="58">
                  <c:v>194.767</c:v>
                </c:pt>
                <c:pt idx="59">
                  <c:v>199.59899999999999</c:v>
                </c:pt>
                <c:pt idx="60">
                  <c:v>206.49199999999999</c:v>
                </c:pt>
                <c:pt idx="61">
                  <c:v>213.26</c:v>
                </c:pt>
                <c:pt idx="62">
                  <c:v>220.596</c:v>
                </c:pt>
                <c:pt idx="63">
                  <c:v>228.691</c:v>
                </c:pt>
                <c:pt idx="64">
                  <c:v>237.65700000000001</c:v>
                </c:pt>
                <c:pt idx="65">
                  <c:v>247.494</c:v>
                </c:pt>
                <c:pt idx="66">
                  <c:v>257.72899999999998</c:v>
                </c:pt>
                <c:pt idx="67">
                  <c:v>268.358</c:v>
                </c:pt>
                <c:pt idx="68">
                  <c:v>279.548</c:v>
                </c:pt>
                <c:pt idx="69">
                  <c:v>293.06400000000002</c:v>
                </c:pt>
                <c:pt idx="70">
                  <c:v>307.09899999999999</c:v>
                </c:pt>
                <c:pt idx="71">
                  <c:v>322.54500000000002</c:v>
                </c:pt>
                <c:pt idx="72">
                  <c:v>340.15</c:v>
                </c:pt>
                <c:pt idx="73">
                  <c:v>358.041</c:v>
                </c:pt>
                <c:pt idx="74">
                  <c:v>376.952</c:v>
                </c:pt>
                <c:pt idx="75">
                  <c:v>397.25700000000001</c:v>
                </c:pt>
                <c:pt idx="76">
                  <c:v>418.68299999999999</c:v>
                </c:pt>
                <c:pt idx="77">
                  <c:v>440.35</c:v>
                </c:pt>
                <c:pt idx="78">
                  <c:v>465.84899999999999</c:v>
                </c:pt>
                <c:pt idx="79">
                  <c:v>489.017</c:v>
                </c:pt>
                <c:pt idx="80">
                  <c:v>515.80999999999995</c:v>
                </c:pt>
                <c:pt idx="81">
                  <c:v>542.36400000000003</c:v>
                </c:pt>
                <c:pt idx="82">
                  <c:v>570.327</c:v>
                </c:pt>
                <c:pt idx="83">
                  <c:v>597.27200000000005</c:v>
                </c:pt>
                <c:pt idx="84">
                  <c:v>626.88900000000001</c:v>
                </c:pt>
                <c:pt idx="85">
                  <c:v>655.68600000000004</c:v>
                </c:pt>
                <c:pt idx="86">
                  <c:v>685.12900000000002</c:v>
                </c:pt>
                <c:pt idx="87">
                  <c:v>715.02099999999996</c:v>
                </c:pt>
                <c:pt idx="88">
                  <c:v>741.37800000000004</c:v>
                </c:pt>
                <c:pt idx="89">
                  <c:v>773.79</c:v>
                </c:pt>
                <c:pt idx="90">
                  <c:v>800.38400000000001</c:v>
                </c:pt>
                <c:pt idx="91">
                  <c:v>828.87099999999998</c:v>
                </c:pt>
                <c:pt idx="92">
                  <c:v>857.79499999999996</c:v>
                </c:pt>
                <c:pt idx="93">
                  <c:v>887.02800000000002</c:v>
                </c:pt>
                <c:pt idx="94">
                  <c:v>912.64200000000005</c:v>
                </c:pt>
                <c:pt idx="95">
                  <c:v>939.779</c:v>
                </c:pt>
                <c:pt idx="96">
                  <c:v>968.57899999999995</c:v>
                </c:pt>
                <c:pt idx="97">
                  <c:v>992.47699999999998</c:v>
                </c:pt>
                <c:pt idx="98">
                  <c:v>1015.249</c:v>
                </c:pt>
                <c:pt idx="99">
                  <c:v>1041.5360000000001</c:v>
                </c:pt>
                <c:pt idx="100">
                  <c:v>1064.079</c:v>
                </c:pt>
                <c:pt idx="101">
                  <c:v>1084.952</c:v>
                </c:pt>
                <c:pt idx="102">
                  <c:v>1106.6600000000001</c:v>
                </c:pt>
                <c:pt idx="103">
                  <c:v>1132.144</c:v>
                </c:pt>
                <c:pt idx="104">
                  <c:v>1149.7950000000001</c:v>
                </c:pt>
                <c:pt idx="105">
                  <c:v>1171.097</c:v>
                </c:pt>
                <c:pt idx="106">
                  <c:v>1189.9949999999999</c:v>
                </c:pt>
                <c:pt idx="107">
                  <c:v>1212.827</c:v>
                </c:pt>
                <c:pt idx="108">
                  <c:v>1229.68</c:v>
                </c:pt>
                <c:pt idx="109">
                  <c:v>1247.0070000000001</c:v>
                </c:pt>
                <c:pt idx="110">
                  <c:v>1261.2249999999999</c:v>
                </c:pt>
                <c:pt idx="111">
                  <c:v>1283.17</c:v>
                </c:pt>
                <c:pt idx="112">
                  <c:v>1298.229</c:v>
                </c:pt>
                <c:pt idx="113">
                  <c:v>1313.646</c:v>
                </c:pt>
                <c:pt idx="114">
                  <c:v>1329.434</c:v>
                </c:pt>
                <c:pt idx="115">
                  <c:v>1345.605</c:v>
                </c:pt>
                <c:pt idx="116">
                  <c:v>1353.8389999999999</c:v>
                </c:pt>
                <c:pt idx="117">
                  <c:v>1370.614</c:v>
                </c:pt>
                <c:pt idx="118">
                  <c:v>1383.47</c:v>
                </c:pt>
                <c:pt idx="119">
                  <c:v>1396.57</c:v>
                </c:pt>
                <c:pt idx="120">
                  <c:v>1409.92</c:v>
                </c:pt>
                <c:pt idx="121">
                  <c:v>1423.528</c:v>
                </c:pt>
                <c:pt idx="122">
                  <c:v>1432.7470000000001</c:v>
                </c:pt>
                <c:pt idx="123">
                  <c:v>1442.086</c:v>
                </c:pt>
                <c:pt idx="124">
                  <c:v>1456.325</c:v>
                </c:pt>
                <c:pt idx="125">
                  <c:v>1465.9749999999999</c:v>
                </c:pt>
                <c:pt idx="126">
                  <c:v>1475.7529999999999</c:v>
                </c:pt>
                <c:pt idx="127">
                  <c:v>1485.663</c:v>
                </c:pt>
                <c:pt idx="128">
                  <c:v>1495.7070000000001</c:v>
                </c:pt>
                <c:pt idx="129">
                  <c:v>1505.8879999999999</c:v>
                </c:pt>
                <c:pt idx="130">
                  <c:v>1521.422</c:v>
                </c:pt>
                <c:pt idx="131">
                  <c:v>1526.671</c:v>
                </c:pt>
                <c:pt idx="132">
                  <c:v>1531.9570000000001</c:v>
                </c:pt>
                <c:pt idx="133">
                  <c:v>1548.0360000000001</c:v>
                </c:pt>
                <c:pt idx="134">
                  <c:v>1553.47</c:v>
                </c:pt>
                <c:pt idx="135">
                  <c:v>1558.944</c:v>
                </c:pt>
                <c:pt idx="136">
                  <c:v>1570.0070000000001</c:v>
                </c:pt>
                <c:pt idx="137">
                  <c:v>1575.597</c:v>
                </c:pt>
                <c:pt idx="138">
                  <c:v>1586.8989999999999</c:v>
                </c:pt>
                <c:pt idx="139">
                  <c:v>1592.61</c:v>
                </c:pt>
                <c:pt idx="140">
                  <c:v>1598.3630000000001</c:v>
                </c:pt>
                <c:pt idx="141">
                  <c:v>1604.1579999999999</c:v>
                </c:pt>
                <c:pt idx="142">
                  <c:v>1609.9949999999999</c:v>
                </c:pt>
                <c:pt idx="143">
                  <c:v>1621.797</c:v>
                </c:pt>
                <c:pt idx="144">
                  <c:v>1627.7629999999999</c:v>
                </c:pt>
                <c:pt idx="145">
                  <c:v>1627.7629999999999</c:v>
                </c:pt>
                <c:pt idx="146">
                  <c:v>1639.828</c:v>
                </c:pt>
                <c:pt idx="147">
                  <c:v>1645.9280000000001</c:v>
                </c:pt>
                <c:pt idx="148">
                  <c:v>1652.0730000000001</c:v>
                </c:pt>
                <c:pt idx="149">
                  <c:v>1658.2650000000001</c:v>
                </c:pt>
                <c:pt idx="150">
                  <c:v>1664.5029999999999</c:v>
                </c:pt>
                <c:pt idx="151">
                  <c:v>1664.5029999999999</c:v>
                </c:pt>
                <c:pt idx="152">
                  <c:v>1670.788</c:v>
                </c:pt>
                <c:pt idx="153">
                  <c:v>1677.1210000000001</c:v>
                </c:pt>
                <c:pt idx="154">
                  <c:v>1683.502</c:v>
                </c:pt>
                <c:pt idx="155">
                  <c:v>1683.502</c:v>
                </c:pt>
                <c:pt idx="156">
                  <c:v>1689.931</c:v>
                </c:pt>
                <c:pt idx="157">
                  <c:v>1696.41</c:v>
                </c:pt>
                <c:pt idx="158">
                  <c:v>1702.9390000000001</c:v>
                </c:pt>
                <c:pt idx="159">
                  <c:v>1709.519</c:v>
                </c:pt>
                <c:pt idx="160">
                  <c:v>1709.519</c:v>
                </c:pt>
                <c:pt idx="161">
                  <c:v>1716.1489999999999</c:v>
                </c:pt>
                <c:pt idx="162">
                  <c:v>1722.8309999999999</c:v>
                </c:pt>
                <c:pt idx="163">
                  <c:v>1722.8309999999999</c:v>
                </c:pt>
                <c:pt idx="164">
                  <c:v>1729.5650000000001</c:v>
                </c:pt>
                <c:pt idx="165">
                  <c:v>1736.3520000000001</c:v>
                </c:pt>
                <c:pt idx="166">
                  <c:v>1736.3520000000001</c:v>
                </c:pt>
                <c:pt idx="167">
                  <c:v>1743.193</c:v>
                </c:pt>
                <c:pt idx="168">
                  <c:v>1743.193</c:v>
                </c:pt>
                <c:pt idx="169">
                  <c:v>1750.088</c:v>
                </c:pt>
                <c:pt idx="170">
                  <c:v>1750.088</c:v>
                </c:pt>
                <c:pt idx="171">
                  <c:v>1757.037</c:v>
                </c:pt>
                <c:pt idx="172">
                  <c:v>1757.037</c:v>
                </c:pt>
                <c:pt idx="173">
                  <c:v>1764.0419999999999</c:v>
                </c:pt>
                <c:pt idx="174">
                  <c:v>1771.1030000000001</c:v>
                </c:pt>
                <c:pt idx="175">
                  <c:v>1771.1030000000001</c:v>
                </c:pt>
                <c:pt idx="176">
                  <c:v>1771.1030000000001</c:v>
                </c:pt>
                <c:pt idx="177">
                  <c:v>1778.22</c:v>
                </c:pt>
                <c:pt idx="178">
                  <c:v>1778.22</c:v>
                </c:pt>
                <c:pt idx="179">
                  <c:v>1785.395</c:v>
                </c:pt>
                <c:pt idx="180">
                  <c:v>1785.395</c:v>
                </c:pt>
                <c:pt idx="181">
                  <c:v>1792.6289999999999</c:v>
                </c:pt>
                <c:pt idx="182">
                  <c:v>1799.921</c:v>
                </c:pt>
                <c:pt idx="183">
                  <c:v>1799.921</c:v>
                </c:pt>
                <c:pt idx="184">
                  <c:v>1799.921</c:v>
                </c:pt>
                <c:pt idx="185">
                  <c:v>1807.2719999999999</c:v>
                </c:pt>
                <c:pt idx="186">
                  <c:v>1807.2719999999999</c:v>
                </c:pt>
                <c:pt idx="187">
                  <c:v>1807.2719999999999</c:v>
                </c:pt>
                <c:pt idx="188">
                  <c:v>1814.684</c:v>
                </c:pt>
                <c:pt idx="189">
                  <c:v>1814.684</c:v>
                </c:pt>
                <c:pt idx="190">
                  <c:v>1822.1569999999999</c:v>
                </c:pt>
                <c:pt idx="191">
                  <c:v>1822.1569999999999</c:v>
                </c:pt>
                <c:pt idx="192">
                  <c:v>1822.1569999999999</c:v>
                </c:pt>
                <c:pt idx="193">
                  <c:v>1829.692</c:v>
                </c:pt>
                <c:pt idx="194">
                  <c:v>1829.692</c:v>
                </c:pt>
                <c:pt idx="195">
                  <c:v>1837.29</c:v>
                </c:pt>
                <c:pt idx="196">
                  <c:v>1837.29</c:v>
                </c:pt>
                <c:pt idx="197">
                  <c:v>1837.29</c:v>
                </c:pt>
                <c:pt idx="198">
                  <c:v>1837.29</c:v>
                </c:pt>
                <c:pt idx="199">
                  <c:v>1837.29</c:v>
                </c:pt>
                <c:pt idx="200">
                  <c:v>1844.95</c:v>
                </c:pt>
                <c:pt idx="201">
                  <c:v>1844.95</c:v>
                </c:pt>
                <c:pt idx="202">
                  <c:v>1852.675</c:v>
                </c:pt>
                <c:pt idx="203">
                  <c:v>1852.675</c:v>
                </c:pt>
                <c:pt idx="204">
                  <c:v>1852.675</c:v>
                </c:pt>
                <c:pt idx="205">
                  <c:v>1852.675</c:v>
                </c:pt>
                <c:pt idx="206">
                  <c:v>1852.675</c:v>
                </c:pt>
                <c:pt idx="207">
                  <c:v>1860.4649999999999</c:v>
                </c:pt>
                <c:pt idx="208">
                  <c:v>1860.4649999999999</c:v>
                </c:pt>
                <c:pt idx="209">
                  <c:v>1860.4649999999999</c:v>
                </c:pt>
                <c:pt idx="210">
                  <c:v>1868.3209999999999</c:v>
                </c:pt>
                <c:pt idx="211">
                  <c:v>1868.3209999999999</c:v>
                </c:pt>
                <c:pt idx="212">
                  <c:v>1868.3209999999999</c:v>
                </c:pt>
                <c:pt idx="213">
                  <c:v>1876.2429999999999</c:v>
                </c:pt>
                <c:pt idx="214">
                  <c:v>1876.2429999999999</c:v>
                </c:pt>
                <c:pt idx="215">
                  <c:v>1876.2429999999999</c:v>
                </c:pt>
                <c:pt idx="216">
                  <c:v>1876.2429999999999</c:v>
                </c:pt>
                <c:pt idx="217">
                  <c:v>1884.2329999999999</c:v>
                </c:pt>
                <c:pt idx="218">
                  <c:v>1799.921</c:v>
                </c:pt>
                <c:pt idx="219">
                  <c:v>1884.2329999999999</c:v>
                </c:pt>
                <c:pt idx="220">
                  <c:v>1884.2329999999999</c:v>
                </c:pt>
                <c:pt idx="221">
                  <c:v>1892.2909999999999</c:v>
                </c:pt>
                <c:pt idx="222">
                  <c:v>1884.2329999999999</c:v>
                </c:pt>
                <c:pt idx="223">
                  <c:v>1892.2909999999999</c:v>
                </c:pt>
                <c:pt idx="224">
                  <c:v>1892.2909999999999</c:v>
                </c:pt>
                <c:pt idx="225">
                  <c:v>1892.2909999999999</c:v>
                </c:pt>
                <c:pt idx="226">
                  <c:v>1900.4179999999999</c:v>
                </c:pt>
                <c:pt idx="227">
                  <c:v>1900.4179999999999</c:v>
                </c:pt>
                <c:pt idx="228">
                  <c:v>1900.4179999999999</c:v>
                </c:pt>
                <c:pt idx="229">
                  <c:v>1900.4179999999999</c:v>
                </c:pt>
                <c:pt idx="230">
                  <c:v>1908.615</c:v>
                </c:pt>
                <c:pt idx="231">
                  <c:v>1908.615</c:v>
                </c:pt>
                <c:pt idx="232">
                  <c:v>1908.615</c:v>
                </c:pt>
                <c:pt idx="233">
                  <c:v>1908.615</c:v>
                </c:pt>
                <c:pt idx="234">
                  <c:v>1908.615</c:v>
                </c:pt>
                <c:pt idx="235">
                  <c:v>1916.884</c:v>
                </c:pt>
                <c:pt idx="236">
                  <c:v>1916.884</c:v>
                </c:pt>
                <c:pt idx="237">
                  <c:v>1916.884</c:v>
                </c:pt>
                <c:pt idx="238">
                  <c:v>1916.884</c:v>
                </c:pt>
                <c:pt idx="239">
                  <c:v>1916.884</c:v>
                </c:pt>
                <c:pt idx="240">
                  <c:v>1916.884</c:v>
                </c:pt>
                <c:pt idx="241">
                  <c:v>1916.884</c:v>
                </c:pt>
                <c:pt idx="242">
                  <c:v>1916.884</c:v>
                </c:pt>
                <c:pt idx="243">
                  <c:v>1916.884</c:v>
                </c:pt>
                <c:pt idx="244">
                  <c:v>1925.2239999999999</c:v>
                </c:pt>
                <c:pt idx="245">
                  <c:v>1925.2239999999999</c:v>
                </c:pt>
                <c:pt idx="246">
                  <c:v>1925.2239999999999</c:v>
                </c:pt>
                <c:pt idx="247">
                  <c:v>1933.6379999999999</c:v>
                </c:pt>
                <c:pt idx="248">
                  <c:v>1933.6379999999999</c:v>
                </c:pt>
                <c:pt idx="249">
                  <c:v>1933.6379999999999</c:v>
                </c:pt>
                <c:pt idx="250">
                  <c:v>1933.6379999999999</c:v>
                </c:pt>
                <c:pt idx="251">
                  <c:v>1933.6379999999999</c:v>
                </c:pt>
                <c:pt idx="252">
                  <c:v>1933.6379999999999</c:v>
                </c:pt>
                <c:pt idx="253">
                  <c:v>1942.125</c:v>
                </c:pt>
                <c:pt idx="254">
                  <c:v>1933.6379999999999</c:v>
                </c:pt>
                <c:pt idx="255">
                  <c:v>1933.6379999999999</c:v>
                </c:pt>
                <c:pt idx="256">
                  <c:v>1942.125</c:v>
                </c:pt>
                <c:pt idx="257">
                  <c:v>1942.125</c:v>
                </c:pt>
                <c:pt idx="258">
                  <c:v>1942.125</c:v>
                </c:pt>
                <c:pt idx="259">
                  <c:v>1950.6869999999999</c:v>
                </c:pt>
                <c:pt idx="260">
                  <c:v>1950.6869999999999</c:v>
                </c:pt>
                <c:pt idx="261">
                  <c:v>1950.6869999999999</c:v>
                </c:pt>
                <c:pt idx="262">
                  <c:v>1950.6869999999999</c:v>
                </c:pt>
                <c:pt idx="263">
                  <c:v>1950.6869999999999</c:v>
                </c:pt>
                <c:pt idx="264">
                  <c:v>1950.6869999999999</c:v>
                </c:pt>
                <c:pt idx="265">
                  <c:v>1950.6869999999999</c:v>
                </c:pt>
                <c:pt idx="266">
                  <c:v>1959.3240000000001</c:v>
                </c:pt>
                <c:pt idx="267">
                  <c:v>1950.6869999999999</c:v>
                </c:pt>
                <c:pt idx="268">
                  <c:v>1959.3240000000001</c:v>
                </c:pt>
                <c:pt idx="269">
                  <c:v>1959.3240000000001</c:v>
                </c:pt>
                <c:pt idx="270">
                  <c:v>1959.3240000000001</c:v>
                </c:pt>
                <c:pt idx="271">
                  <c:v>1959.3240000000001</c:v>
                </c:pt>
                <c:pt idx="272">
                  <c:v>1959.3240000000001</c:v>
                </c:pt>
                <c:pt idx="273">
                  <c:v>1976.8320000000001</c:v>
                </c:pt>
                <c:pt idx="274">
                  <c:v>1968.039</c:v>
                </c:pt>
                <c:pt idx="275">
                  <c:v>1968.039</c:v>
                </c:pt>
                <c:pt idx="276">
                  <c:v>1968.039</c:v>
                </c:pt>
                <c:pt idx="277">
                  <c:v>1968.039</c:v>
                </c:pt>
                <c:pt idx="278">
                  <c:v>1968.039</c:v>
                </c:pt>
                <c:pt idx="279">
                  <c:v>1968.039</c:v>
                </c:pt>
                <c:pt idx="280">
                  <c:v>1968.039</c:v>
                </c:pt>
                <c:pt idx="281">
                  <c:v>1968.039</c:v>
                </c:pt>
                <c:pt idx="282">
                  <c:v>1968.039</c:v>
                </c:pt>
                <c:pt idx="283">
                  <c:v>1976.8320000000001</c:v>
                </c:pt>
                <c:pt idx="284">
                  <c:v>1976.8320000000001</c:v>
                </c:pt>
                <c:pt idx="285">
                  <c:v>1976.8320000000001</c:v>
                </c:pt>
                <c:pt idx="286">
                  <c:v>1976.8320000000001</c:v>
                </c:pt>
                <c:pt idx="287">
                  <c:v>1976.8320000000001</c:v>
                </c:pt>
                <c:pt idx="288">
                  <c:v>1976.8320000000001</c:v>
                </c:pt>
                <c:pt idx="289">
                  <c:v>1976.8320000000001</c:v>
                </c:pt>
                <c:pt idx="290">
                  <c:v>1976.8320000000001</c:v>
                </c:pt>
                <c:pt idx="291">
                  <c:v>1985.703</c:v>
                </c:pt>
                <c:pt idx="292">
                  <c:v>1985.703</c:v>
                </c:pt>
                <c:pt idx="293">
                  <c:v>1976.8320000000001</c:v>
                </c:pt>
                <c:pt idx="294">
                  <c:v>1985.703</c:v>
                </c:pt>
                <c:pt idx="295">
                  <c:v>1985.703</c:v>
                </c:pt>
                <c:pt idx="296">
                  <c:v>1985.703</c:v>
                </c:pt>
                <c:pt idx="297">
                  <c:v>1985.703</c:v>
                </c:pt>
                <c:pt idx="298">
                  <c:v>1985.703</c:v>
                </c:pt>
                <c:pt idx="299">
                  <c:v>1985.703</c:v>
                </c:pt>
                <c:pt idx="300">
                  <c:v>1985.703</c:v>
                </c:pt>
                <c:pt idx="301">
                  <c:v>1985.703</c:v>
                </c:pt>
                <c:pt idx="302">
                  <c:v>1994.654</c:v>
                </c:pt>
                <c:pt idx="303">
                  <c:v>1985.703</c:v>
                </c:pt>
                <c:pt idx="304">
                  <c:v>1985.703</c:v>
                </c:pt>
                <c:pt idx="305">
                  <c:v>1994.654</c:v>
                </c:pt>
                <c:pt idx="306">
                  <c:v>1994.654</c:v>
                </c:pt>
                <c:pt idx="307">
                  <c:v>1994.654</c:v>
                </c:pt>
                <c:pt idx="308">
                  <c:v>1994.654</c:v>
                </c:pt>
                <c:pt idx="309">
                  <c:v>2012.8009999999999</c:v>
                </c:pt>
                <c:pt idx="310">
                  <c:v>1994.654</c:v>
                </c:pt>
                <c:pt idx="311">
                  <c:v>2003.6869999999999</c:v>
                </c:pt>
                <c:pt idx="312">
                  <c:v>1994.654</c:v>
                </c:pt>
                <c:pt idx="313">
                  <c:v>2003.6869999999999</c:v>
                </c:pt>
                <c:pt idx="314">
                  <c:v>2003.6869999999999</c:v>
                </c:pt>
                <c:pt idx="315">
                  <c:v>2003.6869999999999</c:v>
                </c:pt>
                <c:pt idx="316">
                  <c:v>2003.6869999999999</c:v>
                </c:pt>
                <c:pt idx="317">
                  <c:v>2003.6869999999999</c:v>
                </c:pt>
                <c:pt idx="318">
                  <c:v>2003.6869999999999</c:v>
                </c:pt>
                <c:pt idx="319">
                  <c:v>2003.6869999999999</c:v>
                </c:pt>
                <c:pt idx="320">
                  <c:v>2003.6869999999999</c:v>
                </c:pt>
                <c:pt idx="321">
                  <c:v>2003.6869999999999</c:v>
                </c:pt>
                <c:pt idx="322">
                  <c:v>2012.8009999999999</c:v>
                </c:pt>
                <c:pt idx="323">
                  <c:v>2012.8009999999999</c:v>
                </c:pt>
                <c:pt idx="324">
                  <c:v>2003.6869999999999</c:v>
                </c:pt>
                <c:pt idx="325">
                  <c:v>2012.8009999999999</c:v>
                </c:pt>
                <c:pt idx="326">
                  <c:v>2012.8009999999999</c:v>
                </c:pt>
                <c:pt idx="327">
                  <c:v>2012.8009999999999</c:v>
                </c:pt>
                <c:pt idx="328">
                  <c:v>2012.8009999999999</c:v>
                </c:pt>
                <c:pt idx="329">
                  <c:v>2012.8009999999999</c:v>
                </c:pt>
                <c:pt idx="330">
                  <c:v>2012.8009999999999</c:v>
                </c:pt>
                <c:pt idx="331">
                  <c:v>2012.8009999999999</c:v>
                </c:pt>
                <c:pt idx="332">
                  <c:v>2012.8009999999999</c:v>
                </c:pt>
                <c:pt idx="333">
                  <c:v>2012.8009999999999</c:v>
                </c:pt>
                <c:pt idx="334">
                  <c:v>2012.8009999999999</c:v>
                </c:pt>
                <c:pt idx="335">
                  <c:v>2012.8009999999999</c:v>
                </c:pt>
                <c:pt idx="336">
                  <c:v>2021.999</c:v>
                </c:pt>
                <c:pt idx="337">
                  <c:v>2021.999</c:v>
                </c:pt>
                <c:pt idx="338">
                  <c:v>2012.8009999999999</c:v>
                </c:pt>
                <c:pt idx="339">
                  <c:v>2021.999</c:v>
                </c:pt>
                <c:pt idx="340">
                  <c:v>2021.999</c:v>
                </c:pt>
                <c:pt idx="341">
                  <c:v>2021.999</c:v>
                </c:pt>
                <c:pt idx="342">
                  <c:v>2021.999</c:v>
                </c:pt>
                <c:pt idx="343">
                  <c:v>2021.999</c:v>
                </c:pt>
                <c:pt idx="344">
                  <c:v>2021.999</c:v>
                </c:pt>
                <c:pt idx="345">
                  <c:v>2021.999</c:v>
                </c:pt>
                <c:pt idx="346">
                  <c:v>2021.999</c:v>
                </c:pt>
                <c:pt idx="347">
                  <c:v>2021.999</c:v>
                </c:pt>
                <c:pt idx="348">
                  <c:v>2021.999</c:v>
                </c:pt>
                <c:pt idx="349">
                  <c:v>2031.2819999999999</c:v>
                </c:pt>
                <c:pt idx="350">
                  <c:v>2021.999</c:v>
                </c:pt>
                <c:pt idx="351">
                  <c:v>2021.999</c:v>
                </c:pt>
                <c:pt idx="352">
                  <c:v>2021.999</c:v>
                </c:pt>
                <c:pt idx="353">
                  <c:v>2021.999</c:v>
                </c:pt>
                <c:pt idx="354">
                  <c:v>2031.2819999999999</c:v>
                </c:pt>
                <c:pt idx="355">
                  <c:v>2031.2819999999999</c:v>
                </c:pt>
                <c:pt idx="356">
                  <c:v>2031.2819999999999</c:v>
                </c:pt>
                <c:pt idx="357">
                  <c:v>2031.2819999999999</c:v>
                </c:pt>
                <c:pt idx="358">
                  <c:v>2031.2819999999999</c:v>
                </c:pt>
                <c:pt idx="359">
                  <c:v>2031.2819999999999</c:v>
                </c:pt>
                <c:pt idx="360">
                  <c:v>2031.2819999999999</c:v>
                </c:pt>
                <c:pt idx="361">
                  <c:v>2031.2819999999999</c:v>
                </c:pt>
                <c:pt idx="362">
                  <c:v>2031.2819999999999</c:v>
                </c:pt>
                <c:pt idx="363">
                  <c:v>2031.2819999999999</c:v>
                </c:pt>
                <c:pt idx="364">
                  <c:v>2031.2819999999999</c:v>
                </c:pt>
                <c:pt idx="365">
                  <c:v>2040.65</c:v>
                </c:pt>
                <c:pt idx="366">
                  <c:v>2040.65</c:v>
                </c:pt>
                <c:pt idx="367">
                  <c:v>2040.65</c:v>
                </c:pt>
                <c:pt idx="368">
                  <c:v>2040.65</c:v>
                </c:pt>
                <c:pt idx="369">
                  <c:v>2040.65</c:v>
                </c:pt>
                <c:pt idx="370">
                  <c:v>2040.65</c:v>
                </c:pt>
                <c:pt idx="371">
                  <c:v>2040.65</c:v>
                </c:pt>
                <c:pt idx="372">
                  <c:v>2040.65</c:v>
                </c:pt>
                <c:pt idx="373">
                  <c:v>2040.65</c:v>
                </c:pt>
                <c:pt idx="374">
                  <c:v>2040.65</c:v>
                </c:pt>
                <c:pt idx="375">
                  <c:v>2040.65</c:v>
                </c:pt>
                <c:pt idx="376">
                  <c:v>2040.65</c:v>
                </c:pt>
                <c:pt idx="377">
                  <c:v>2040.65</c:v>
                </c:pt>
                <c:pt idx="378">
                  <c:v>2040.65</c:v>
                </c:pt>
                <c:pt idx="379">
                  <c:v>2040.65</c:v>
                </c:pt>
                <c:pt idx="380">
                  <c:v>2050.105</c:v>
                </c:pt>
                <c:pt idx="381">
                  <c:v>2050.105</c:v>
                </c:pt>
                <c:pt idx="382">
                  <c:v>2050.105</c:v>
                </c:pt>
                <c:pt idx="383">
                  <c:v>2050.105</c:v>
                </c:pt>
                <c:pt idx="384">
                  <c:v>2040.65</c:v>
                </c:pt>
                <c:pt idx="385">
                  <c:v>2050.105</c:v>
                </c:pt>
                <c:pt idx="386">
                  <c:v>2050.105</c:v>
                </c:pt>
                <c:pt idx="387">
                  <c:v>2050.105</c:v>
                </c:pt>
                <c:pt idx="388">
                  <c:v>2050.105</c:v>
                </c:pt>
                <c:pt idx="389">
                  <c:v>2050.105</c:v>
                </c:pt>
                <c:pt idx="390">
                  <c:v>2050.105</c:v>
                </c:pt>
                <c:pt idx="391">
                  <c:v>2050.105</c:v>
                </c:pt>
                <c:pt idx="392">
                  <c:v>2050.105</c:v>
                </c:pt>
                <c:pt idx="393">
                  <c:v>2050.105</c:v>
                </c:pt>
                <c:pt idx="394">
                  <c:v>2050.105</c:v>
                </c:pt>
                <c:pt idx="395">
                  <c:v>2059.6469999999999</c:v>
                </c:pt>
                <c:pt idx="396">
                  <c:v>2050.105</c:v>
                </c:pt>
                <c:pt idx="397">
                  <c:v>2050.105</c:v>
                </c:pt>
                <c:pt idx="398">
                  <c:v>2059.6469999999999</c:v>
                </c:pt>
                <c:pt idx="399">
                  <c:v>2059.6469999999999</c:v>
                </c:pt>
                <c:pt idx="400">
                  <c:v>2059.6469999999999</c:v>
                </c:pt>
                <c:pt idx="401">
                  <c:v>2059.6469999999999</c:v>
                </c:pt>
                <c:pt idx="402">
                  <c:v>2059.6469999999999</c:v>
                </c:pt>
                <c:pt idx="403">
                  <c:v>2059.6469999999999</c:v>
                </c:pt>
                <c:pt idx="404">
                  <c:v>2059.6469999999999</c:v>
                </c:pt>
                <c:pt idx="405">
                  <c:v>2059.6469999999999</c:v>
                </c:pt>
                <c:pt idx="406">
                  <c:v>2059.6469999999999</c:v>
                </c:pt>
                <c:pt idx="407">
                  <c:v>2059.6469999999999</c:v>
                </c:pt>
                <c:pt idx="408">
                  <c:v>2059.6469999999999</c:v>
                </c:pt>
                <c:pt idx="409">
                  <c:v>2059.6469999999999</c:v>
                </c:pt>
                <c:pt idx="410">
                  <c:v>2059.6469999999999</c:v>
                </c:pt>
                <c:pt idx="411">
                  <c:v>2059.6469999999999</c:v>
                </c:pt>
                <c:pt idx="412">
                  <c:v>2059.6469999999999</c:v>
                </c:pt>
                <c:pt idx="413">
                  <c:v>2059.6469999999999</c:v>
                </c:pt>
                <c:pt idx="414">
                  <c:v>2059.6469999999999</c:v>
                </c:pt>
                <c:pt idx="415">
                  <c:v>2069.279</c:v>
                </c:pt>
                <c:pt idx="416">
                  <c:v>2069.279</c:v>
                </c:pt>
                <c:pt idx="417">
                  <c:v>2059.6469999999999</c:v>
                </c:pt>
                <c:pt idx="418">
                  <c:v>2059.6469999999999</c:v>
                </c:pt>
                <c:pt idx="419">
                  <c:v>2059.6469999999999</c:v>
                </c:pt>
                <c:pt idx="420">
                  <c:v>2069.279</c:v>
                </c:pt>
                <c:pt idx="421">
                  <c:v>2069.279</c:v>
                </c:pt>
                <c:pt idx="422">
                  <c:v>2069.279</c:v>
                </c:pt>
                <c:pt idx="423">
                  <c:v>2069.279</c:v>
                </c:pt>
                <c:pt idx="424">
                  <c:v>2069.279</c:v>
                </c:pt>
                <c:pt idx="425">
                  <c:v>2069.279</c:v>
                </c:pt>
                <c:pt idx="426">
                  <c:v>2069.279</c:v>
                </c:pt>
                <c:pt idx="427">
                  <c:v>2069.279</c:v>
                </c:pt>
                <c:pt idx="428">
                  <c:v>2069.279</c:v>
                </c:pt>
                <c:pt idx="429">
                  <c:v>2069.279</c:v>
                </c:pt>
                <c:pt idx="430">
                  <c:v>2069.279</c:v>
                </c:pt>
                <c:pt idx="431">
                  <c:v>2069.279</c:v>
                </c:pt>
                <c:pt idx="432">
                  <c:v>2069.279</c:v>
                </c:pt>
                <c:pt idx="433">
                  <c:v>2079.002</c:v>
                </c:pt>
                <c:pt idx="434">
                  <c:v>2079.002</c:v>
                </c:pt>
                <c:pt idx="435">
                  <c:v>2079.002</c:v>
                </c:pt>
                <c:pt idx="436">
                  <c:v>2079.002</c:v>
                </c:pt>
                <c:pt idx="437">
                  <c:v>2069.279</c:v>
                </c:pt>
                <c:pt idx="438">
                  <c:v>2079.002</c:v>
                </c:pt>
                <c:pt idx="439">
                  <c:v>2079.002</c:v>
                </c:pt>
                <c:pt idx="440">
                  <c:v>2079.002</c:v>
                </c:pt>
                <c:pt idx="441">
                  <c:v>2079.002</c:v>
                </c:pt>
                <c:pt idx="442">
                  <c:v>2079.002</c:v>
                </c:pt>
                <c:pt idx="443">
                  <c:v>2079.002</c:v>
                </c:pt>
                <c:pt idx="444">
                  <c:v>2079.002</c:v>
                </c:pt>
                <c:pt idx="445">
                  <c:v>2079.002</c:v>
                </c:pt>
                <c:pt idx="446">
                  <c:v>2079.002</c:v>
                </c:pt>
                <c:pt idx="447">
                  <c:v>2079.002</c:v>
                </c:pt>
                <c:pt idx="448">
                  <c:v>2079.002</c:v>
                </c:pt>
                <c:pt idx="449">
                  <c:v>2079.002</c:v>
                </c:pt>
                <c:pt idx="450">
                  <c:v>2079.002</c:v>
                </c:pt>
                <c:pt idx="451">
                  <c:v>2079.002</c:v>
                </c:pt>
                <c:pt idx="452">
                  <c:v>2079.002</c:v>
                </c:pt>
                <c:pt idx="453">
                  <c:v>2079.002</c:v>
                </c:pt>
                <c:pt idx="454">
                  <c:v>2079.002</c:v>
                </c:pt>
                <c:pt idx="455">
                  <c:v>2079.002</c:v>
                </c:pt>
                <c:pt idx="456">
                  <c:v>2088.8159999999998</c:v>
                </c:pt>
                <c:pt idx="457">
                  <c:v>2079.002</c:v>
                </c:pt>
                <c:pt idx="458">
                  <c:v>2079.002</c:v>
                </c:pt>
                <c:pt idx="459">
                  <c:v>2079.002</c:v>
                </c:pt>
                <c:pt idx="460">
                  <c:v>2079.002</c:v>
                </c:pt>
                <c:pt idx="461">
                  <c:v>2079.002</c:v>
                </c:pt>
                <c:pt idx="462">
                  <c:v>2079.002</c:v>
                </c:pt>
                <c:pt idx="463">
                  <c:v>2079.002</c:v>
                </c:pt>
                <c:pt idx="464">
                  <c:v>2079.002</c:v>
                </c:pt>
                <c:pt idx="465">
                  <c:v>2088.8159999999998</c:v>
                </c:pt>
                <c:pt idx="466">
                  <c:v>2088.8159999999998</c:v>
                </c:pt>
                <c:pt idx="467">
                  <c:v>2088.8159999999998</c:v>
                </c:pt>
                <c:pt idx="468">
                  <c:v>2088.8159999999998</c:v>
                </c:pt>
                <c:pt idx="469">
                  <c:v>2088.8159999999998</c:v>
                </c:pt>
                <c:pt idx="470">
                  <c:v>2088.8159999999998</c:v>
                </c:pt>
                <c:pt idx="471">
                  <c:v>2088.8159999999998</c:v>
                </c:pt>
                <c:pt idx="472">
                  <c:v>2088.8159999999998</c:v>
                </c:pt>
                <c:pt idx="473">
                  <c:v>2088.8159999999998</c:v>
                </c:pt>
                <c:pt idx="474">
                  <c:v>2088.8159999999998</c:v>
                </c:pt>
                <c:pt idx="475">
                  <c:v>2088.8159999999998</c:v>
                </c:pt>
                <c:pt idx="476">
                  <c:v>2088.8159999999998</c:v>
                </c:pt>
                <c:pt idx="477">
                  <c:v>2088.8159999999998</c:v>
                </c:pt>
                <c:pt idx="478">
                  <c:v>2088.8159999999998</c:v>
                </c:pt>
                <c:pt idx="479">
                  <c:v>2088.8159999999998</c:v>
                </c:pt>
                <c:pt idx="480">
                  <c:v>2088.8159999999998</c:v>
                </c:pt>
                <c:pt idx="481">
                  <c:v>2098.7240000000002</c:v>
                </c:pt>
                <c:pt idx="482">
                  <c:v>2098.7240000000002</c:v>
                </c:pt>
                <c:pt idx="483">
                  <c:v>2088.8159999999998</c:v>
                </c:pt>
                <c:pt idx="484">
                  <c:v>2098.7240000000002</c:v>
                </c:pt>
                <c:pt idx="485">
                  <c:v>2088.8159999999998</c:v>
                </c:pt>
                <c:pt idx="486">
                  <c:v>2098.7240000000002</c:v>
                </c:pt>
                <c:pt idx="487">
                  <c:v>2069.279</c:v>
                </c:pt>
                <c:pt idx="488">
                  <c:v>2088.8159999999998</c:v>
                </c:pt>
                <c:pt idx="489">
                  <c:v>2088.8159999999998</c:v>
                </c:pt>
                <c:pt idx="490">
                  <c:v>2088.8159999999998</c:v>
                </c:pt>
                <c:pt idx="491">
                  <c:v>2088.8159999999998</c:v>
                </c:pt>
                <c:pt idx="492">
                  <c:v>2098.7240000000002</c:v>
                </c:pt>
                <c:pt idx="493">
                  <c:v>2098.7240000000002</c:v>
                </c:pt>
                <c:pt idx="494">
                  <c:v>2098.7240000000002</c:v>
                </c:pt>
                <c:pt idx="495">
                  <c:v>2098.7240000000002</c:v>
                </c:pt>
                <c:pt idx="496">
                  <c:v>2098.7240000000002</c:v>
                </c:pt>
                <c:pt idx="497">
                  <c:v>2098.7240000000002</c:v>
                </c:pt>
                <c:pt idx="498">
                  <c:v>2098.7240000000002</c:v>
                </c:pt>
                <c:pt idx="499">
                  <c:v>2098.7240000000002</c:v>
                </c:pt>
                <c:pt idx="500">
                  <c:v>2098.7240000000002</c:v>
                </c:pt>
                <c:pt idx="501">
                  <c:v>2108.7260000000001</c:v>
                </c:pt>
                <c:pt idx="502">
                  <c:v>2098.7240000000002</c:v>
                </c:pt>
                <c:pt idx="503">
                  <c:v>2098.7240000000002</c:v>
                </c:pt>
                <c:pt idx="504">
                  <c:v>2098.7240000000002</c:v>
                </c:pt>
                <c:pt idx="505">
                  <c:v>2098.7240000000002</c:v>
                </c:pt>
                <c:pt idx="506">
                  <c:v>2098.7240000000002</c:v>
                </c:pt>
                <c:pt idx="507">
                  <c:v>2098.7240000000002</c:v>
                </c:pt>
                <c:pt idx="508">
                  <c:v>2098.7240000000002</c:v>
                </c:pt>
                <c:pt idx="509">
                  <c:v>2108.7260000000001</c:v>
                </c:pt>
                <c:pt idx="510">
                  <c:v>2108.7260000000001</c:v>
                </c:pt>
                <c:pt idx="511">
                  <c:v>2108.7260000000001</c:v>
                </c:pt>
                <c:pt idx="512">
                  <c:v>2098.7240000000002</c:v>
                </c:pt>
                <c:pt idx="513">
                  <c:v>2108.7260000000001</c:v>
                </c:pt>
                <c:pt idx="514">
                  <c:v>2108.7260000000001</c:v>
                </c:pt>
                <c:pt idx="515">
                  <c:v>2108.7260000000001</c:v>
                </c:pt>
                <c:pt idx="516">
                  <c:v>2098.7240000000002</c:v>
                </c:pt>
                <c:pt idx="517">
                  <c:v>2108.7260000000001</c:v>
                </c:pt>
                <c:pt idx="518">
                  <c:v>2108.7260000000001</c:v>
                </c:pt>
                <c:pt idx="519">
                  <c:v>2108.7260000000001</c:v>
                </c:pt>
                <c:pt idx="520">
                  <c:v>2108.7260000000001</c:v>
                </c:pt>
                <c:pt idx="521">
                  <c:v>2108.7260000000001</c:v>
                </c:pt>
                <c:pt idx="522">
                  <c:v>2108.7260000000001</c:v>
                </c:pt>
                <c:pt idx="523">
                  <c:v>2108.7260000000001</c:v>
                </c:pt>
                <c:pt idx="524">
                  <c:v>2108.7260000000001</c:v>
                </c:pt>
                <c:pt idx="525">
                  <c:v>2108.7260000000001</c:v>
                </c:pt>
                <c:pt idx="526">
                  <c:v>2108.7260000000001</c:v>
                </c:pt>
                <c:pt idx="527">
                  <c:v>2108.7260000000001</c:v>
                </c:pt>
                <c:pt idx="528">
                  <c:v>2108.7260000000001</c:v>
                </c:pt>
                <c:pt idx="529">
                  <c:v>2108.7260000000001</c:v>
                </c:pt>
                <c:pt idx="530">
                  <c:v>2108.7260000000001</c:v>
                </c:pt>
                <c:pt idx="531">
                  <c:v>2108.7260000000001</c:v>
                </c:pt>
                <c:pt idx="532">
                  <c:v>2118.8240000000001</c:v>
                </c:pt>
                <c:pt idx="533">
                  <c:v>2108.7260000000001</c:v>
                </c:pt>
                <c:pt idx="534">
                  <c:v>2118.8240000000001</c:v>
                </c:pt>
                <c:pt idx="535">
                  <c:v>2118.8240000000001</c:v>
                </c:pt>
                <c:pt idx="536">
                  <c:v>2108.7260000000001</c:v>
                </c:pt>
                <c:pt idx="537">
                  <c:v>2108.7260000000001</c:v>
                </c:pt>
                <c:pt idx="538">
                  <c:v>2118.8240000000001</c:v>
                </c:pt>
                <c:pt idx="539">
                  <c:v>2118.8240000000001</c:v>
                </c:pt>
                <c:pt idx="540">
                  <c:v>2118.8240000000001</c:v>
                </c:pt>
                <c:pt idx="541">
                  <c:v>2118.8240000000001</c:v>
                </c:pt>
                <c:pt idx="542">
                  <c:v>2108.7260000000001</c:v>
                </c:pt>
                <c:pt idx="543">
                  <c:v>2118.8240000000001</c:v>
                </c:pt>
                <c:pt idx="544">
                  <c:v>2118.8240000000001</c:v>
                </c:pt>
                <c:pt idx="545">
                  <c:v>2118.8240000000001</c:v>
                </c:pt>
                <c:pt idx="546">
                  <c:v>2118.8240000000001</c:v>
                </c:pt>
                <c:pt idx="547">
                  <c:v>2118.8240000000001</c:v>
                </c:pt>
                <c:pt idx="548">
                  <c:v>2118.8240000000001</c:v>
                </c:pt>
                <c:pt idx="549">
                  <c:v>2118.8240000000001</c:v>
                </c:pt>
                <c:pt idx="550">
                  <c:v>2118.8240000000001</c:v>
                </c:pt>
                <c:pt idx="551">
                  <c:v>2118.8240000000001</c:v>
                </c:pt>
                <c:pt idx="552">
                  <c:v>2118.8240000000001</c:v>
                </c:pt>
                <c:pt idx="553">
                  <c:v>2118.8240000000001</c:v>
                </c:pt>
                <c:pt idx="554">
                  <c:v>2118.8240000000001</c:v>
                </c:pt>
                <c:pt idx="555">
                  <c:v>2118.8240000000001</c:v>
                </c:pt>
                <c:pt idx="556">
                  <c:v>2118.8240000000001</c:v>
                </c:pt>
                <c:pt idx="557">
                  <c:v>2118.8240000000001</c:v>
                </c:pt>
                <c:pt idx="558">
                  <c:v>2118.8240000000001</c:v>
                </c:pt>
                <c:pt idx="559">
                  <c:v>2118.8240000000001</c:v>
                </c:pt>
                <c:pt idx="560">
                  <c:v>2118.8240000000001</c:v>
                </c:pt>
                <c:pt idx="561">
                  <c:v>2129.0189999999998</c:v>
                </c:pt>
                <c:pt idx="562">
                  <c:v>2129.0189999999998</c:v>
                </c:pt>
                <c:pt idx="563">
                  <c:v>2118.8240000000001</c:v>
                </c:pt>
                <c:pt idx="564">
                  <c:v>2129.0189999999998</c:v>
                </c:pt>
                <c:pt idx="565">
                  <c:v>2129.0189999999998</c:v>
                </c:pt>
                <c:pt idx="566">
                  <c:v>2118.8240000000001</c:v>
                </c:pt>
                <c:pt idx="567">
                  <c:v>2118.8240000000001</c:v>
                </c:pt>
                <c:pt idx="568">
                  <c:v>2129.0189999999998</c:v>
                </c:pt>
                <c:pt idx="569">
                  <c:v>2129.0189999999998</c:v>
                </c:pt>
                <c:pt idx="570">
                  <c:v>2118.8240000000001</c:v>
                </c:pt>
                <c:pt idx="571">
                  <c:v>2129.0189999999998</c:v>
                </c:pt>
                <c:pt idx="572">
                  <c:v>2129.0189999999998</c:v>
                </c:pt>
                <c:pt idx="573">
                  <c:v>2129.0189999999998</c:v>
                </c:pt>
                <c:pt idx="574">
                  <c:v>2129.0189999999998</c:v>
                </c:pt>
                <c:pt idx="575">
                  <c:v>2129.0189999999998</c:v>
                </c:pt>
                <c:pt idx="576">
                  <c:v>2129.0189999999998</c:v>
                </c:pt>
                <c:pt idx="577">
                  <c:v>2129.0189999999998</c:v>
                </c:pt>
                <c:pt idx="578">
                  <c:v>2129.0189999999998</c:v>
                </c:pt>
                <c:pt idx="579">
                  <c:v>2129.0189999999998</c:v>
                </c:pt>
                <c:pt idx="580">
                  <c:v>2129.0189999999998</c:v>
                </c:pt>
                <c:pt idx="581">
                  <c:v>2129.0189999999998</c:v>
                </c:pt>
                <c:pt idx="582">
                  <c:v>2129.0189999999998</c:v>
                </c:pt>
                <c:pt idx="583">
                  <c:v>2129.0189999999998</c:v>
                </c:pt>
                <c:pt idx="584">
                  <c:v>2129.0189999999998</c:v>
                </c:pt>
                <c:pt idx="585">
                  <c:v>2129.0189999999998</c:v>
                </c:pt>
                <c:pt idx="586">
                  <c:v>2129.0189999999998</c:v>
                </c:pt>
                <c:pt idx="587">
                  <c:v>2129.0189999999998</c:v>
                </c:pt>
                <c:pt idx="588">
                  <c:v>2129.0189999999998</c:v>
                </c:pt>
                <c:pt idx="589">
                  <c:v>2129.0189999999998</c:v>
                </c:pt>
                <c:pt idx="590">
                  <c:v>2129.0189999999998</c:v>
                </c:pt>
                <c:pt idx="591">
                  <c:v>2139.3119999999999</c:v>
                </c:pt>
                <c:pt idx="592">
                  <c:v>2129.0189999999998</c:v>
                </c:pt>
                <c:pt idx="593">
                  <c:v>2139.3119999999999</c:v>
                </c:pt>
                <c:pt idx="594">
                  <c:v>2129.0189999999998</c:v>
                </c:pt>
                <c:pt idx="595">
                  <c:v>2129.0189999999998</c:v>
                </c:pt>
                <c:pt idx="596">
                  <c:v>2129.0189999999998</c:v>
                </c:pt>
                <c:pt idx="597">
                  <c:v>2139.3119999999999</c:v>
                </c:pt>
                <c:pt idx="598">
                  <c:v>2139.3119999999999</c:v>
                </c:pt>
                <c:pt idx="599">
                  <c:v>2139.3119999999999</c:v>
                </c:pt>
                <c:pt idx="600">
                  <c:v>2139.3119999999999</c:v>
                </c:pt>
                <c:pt idx="601">
                  <c:v>2139.3119999999999</c:v>
                </c:pt>
                <c:pt idx="602">
                  <c:v>2139.3119999999999</c:v>
                </c:pt>
                <c:pt idx="603">
                  <c:v>2139.3119999999999</c:v>
                </c:pt>
                <c:pt idx="604">
                  <c:v>2139.3119999999999</c:v>
                </c:pt>
                <c:pt idx="605">
                  <c:v>2139.3119999999999</c:v>
                </c:pt>
                <c:pt idx="606">
                  <c:v>2139.3119999999999</c:v>
                </c:pt>
                <c:pt idx="607">
                  <c:v>2139.3119999999999</c:v>
                </c:pt>
                <c:pt idx="608">
                  <c:v>2139.3119999999999</c:v>
                </c:pt>
                <c:pt idx="609">
                  <c:v>2139.3119999999999</c:v>
                </c:pt>
                <c:pt idx="610">
                  <c:v>2139.3119999999999</c:v>
                </c:pt>
                <c:pt idx="611">
                  <c:v>2139.3119999999999</c:v>
                </c:pt>
                <c:pt idx="612">
                  <c:v>2139.3119999999999</c:v>
                </c:pt>
                <c:pt idx="613">
                  <c:v>2149.7049999999999</c:v>
                </c:pt>
                <c:pt idx="614">
                  <c:v>2139.3119999999999</c:v>
                </c:pt>
                <c:pt idx="615">
                  <c:v>2149.7049999999999</c:v>
                </c:pt>
                <c:pt idx="616">
                  <c:v>2139.3119999999999</c:v>
                </c:pt>
                <c:pt idx="617">
                  <c:v>2139.3119999999999</c:v>
                </c:pt>
                <c:pt idx="618">
                  <c:v>2139.3119999999999</c:v>
                </c:pt>
                <c:pt idx="619">
                  <c:v>2149.7049999999999</c:v>
                </c:pt>
                <c:pt idx="620">
                  <c:v>2149.7049999999999</c:v>
                </c:pt>
                <c:pt idx="621">
                  <c:v>2149.7049999999999</c:v>
                </c:pt>
                <c:pt idx="622">
                  <c:v>2149.7049999999999</c:v>
                </c:pt>
                <c:pt idx="623">
                  <c:v>2149.7049999999999</c:v>
                </c:pt>
                <c:pt idx="624">
                  <c:v>2149.7049999999999</c:v>
                </c:pt>
                <c:pt idx="625">
                  <c:v>2149.7049999999999</c:v>
                </c:pt>
                <c:pt idx="626">
                  <c:v>2139.3119999999999</c:v>
                </c:pt>
                <c:pt idx="627">
                  <c:v>2139.3119999999999</c:v>
                </c:pt>
                <c:pt idx="628">
                  <c:v>2149.7049999999999</c:v>
                </c:pt>
                <c:pt idx="629">
                  <c:v>2139.3119999999999</c:v>
                </c:pt>
                <c:pt idx="630">
                  <c:v>2149.7049999999999</c:v>
                </c:pt>
                <c:pt idx="631">
                  <c:v>2149.7049999999999</c:v>
                </c:pt>
                <c:pt idx="632">
                  <c:v>2149.7049999999999</c:v>
                </c:pt>
                <c:pt idx="633">
                  <c:v>2149.7049999999999</c:v>
                </c:pt>
                <c:pt idx="634">
                  <c:v>2149.7049999999999</c:v>
                </c:pt>
                <c:pt idx="635">
                  <c:v>2149.7049999999999</c:v>
                </c:pt>
                <c:pt idx="636">
                  <c:v>2149.7049999999999</c:v>
                </c:pt>
                <c:pt idx="637">
                  <c:v>2149.7049999999999</c:v>
                </c:pt>
                <c:pt idx="638">
                  <c:v>2149.7049999999999</c:v>
                </c:pt>
                <c:pt idx="639">
                  <c:v>2149.7049999999999</c:v>
                </c:pt>
                <c:pt idx="640">
                  <c:v>2149.7049999999999</c:v>
                </c:pt>
                <c:pt idx="641">
                  <c:v>2149.7049999999999</c:v>
                </c:pt>
                <c:pt idx="642">
                  <c:v>2160.1999999999998</c:v>
                </c:pt>
                <c:pt idx="643">
                  <c:v>2149.7049999999999</c:v>
                </c:pt>
                <c:pt idx="644">
                  <c:v>2149.7049999999999</c:v>
                </c:pt>
                <c:pt idx="645">
                  <c:v>2149.7049999999999</c:v>
                </c:pt>
                <c:pt idx="646">
                  <c:v>2149.7049999999999</c:v>
                </c:pt>
                <c:pt idx="647">
                  <c:v>2160.1999999999998</c:v>
                </c:pt>
                <c:pt idx="648">
                  <c:v>2149.7049999999999</c:v>
                </c:pt>
                <c:pt idx="649">
                  <c:v>2149.7049999999999</c:v>
                </c:pt>
                <c:pt idx="650">
                  <c:v>2149.7049999999999</c:v>
                </c:pt>
                <c:pt idx="651">
                  <c:v>2160.1999999999998</c:v>
                </c:pt>
                <c:pt idx="652">
                  <c:v>2149.7049999999999</c:v>
                </c:pt>
                <c:pt idx="653">
                  <c:v>2149.7049999999999</c:v>
                </c:pt>
                <c:pt idx="654">
                  <c:v>2160.1999999999998</c:v>
                </c:pt>
                <c:pt idx="655">
                  <c:v>2160.1999999999998</c:v>
                </c:pt>
                <c:pt idx="656">
                  <c:v>2160.1999999999998</c:v>
                </c:pt>
                <c:pt idx="657">
                  <c:v>2160.1999999999998</c:v>
                </c:pt>
                <c:pt idx="658">
                  <c:v>2160.1999999999998</c:v>
                </c:pt>
                <c:pt idx="659">
                  <c:v>2160.1999999999998</c:v>
                </c:pt>
                <c:pt idx="660">
                  <c:v>2160.1999999999998</c:v>
                </c:pt>
                <c:pt idx="661">
                  <c:v>2160.1999999999998</c:v>
                </c:pt>
                <c:pt idx="662">
                  <c:v>2160.1999999999998</c:v>
                </c:pt>
                <c:pt idx="663">
                  <c:v>2160.1999999999998</c:v>
                </c:pt>
                <c:pt idx="664">
                  <c:v>2160.1999999999998</c:v>
                </c:pt>
                <c:pt idx="665">
                  <c:v>2160.1999999999998</c:v>
                </c:pt>
                <c:pt idx="666">
                  <c:v>2160.1999999999998</c:v>
                </c:pt>
                <c:pt idx="667">
                  <c:v>2160.1999999999998</c:v>
                </c:pt>
                <c:pt idx="668">
                  <c:v>2160.1999999999998</c:v>
                </c:pt>
                <c:pt idx="669">
                  <c:v>2160.1999999999998</c:v>
                </c:pt>
                <c:pt idx="670">
                  <c:v>2160.1999999999998</c:v>
                </c:pt>
                <c:pt idx="671">
                  <c:v>2160.1999999999998</c:v>
                </c:pt>
                <c:pt idx="672">
                  <c:v>2160.1999999999998</c:v>
                </c:pt>
                <c:pt idx="673">
                  <c:v>2160.1999999999998</c:v>
                </c:pt>
                <c:pt idx="674">
                  <c:v>2160.1999999999998</c:v>
                </c:pt>
                <c:pt idx="675">
                  <c:v>2160.1999999999998</c:v>
                </c:pt>
                <c:pt idx="676">
                  <c:v>2160.1999999999998</c:v>
                </c:pt>
                <c:pt idx="677">
                  <c:v>2160.1999999999998</c:v>
                </c:pt>
                <c:pt idx="678">
                  <c:v>2160.1999999999998</c:v>
                </c:pt>
                <c:pt idx="679">
                  <c:v>2160.1999999999998</c:v>
                </c:pt>
                <c:pt idx="680">
                  <c:v>2170.7979999999998</c:v>
                </c:pt>
                <c:pt idx="681">
                  <c:v>2170.7979999999998</c:v>
                </c:pt>
                <c:pt idx="682">
                  <c:v>2160.1999999999998</c:v>
                </c:pt>
                <c:pt idx="683">
                  <c:v>2160.1999999999998</c:v>
                </c:pt>
                <c:pt idx="684">
                  <c:v>2160.1999999999998</c:v>
                </c:pt>
                <c:pt idx="685">
                  <c:v>2170.7979999999998</c:v>
                </c:pt>
                <c:pt idx="686">
                  <c:v>2160.1999999999998</c:v>
                </c:pt>
                <c:pt idx="687">
                  <c:v>2170.7979999999998</c:v>
                </c:pt>
                <c:pt idx="688">
                  <c:v>2160.1999999999998</c:v>
                </c:pt>
                <c:pt idx="689">
                  <c:v>2170.7979999999998</c:v>
                </c:pt>
                <c:pt idx="690">
                  <c:v>2160.1999999999998</c:v>
                </c:pt>
                <c:pt idx="691">
                  <c:v>2170.7979999999998</c:v>
                </c:pt>
                <c:pt idx="692">
                  <c:v>2160.1999999999998</c:v>
                </c:pt>
                <c:pt idx="693">
                  <c:v>2160.1999999999998</c:v>
                </c:pt>
                <c:pt idx="694">
                  <c:v>2170.7979999999998</c:v>
                </c:pt>
                <c:pt idx="695">
                  <c:v>2170.7979999999998</c:v>
                </c:pt>
                <c:pt idx="696">
                  <c:v>2170.7979999999998</c:v>
                </c:pt>
                <c:pt idx="697">
                  <c:v>2170.7979999999998</c:v>
                </c:pt>
                <c:pt idx="698">
                  <c:v>2170.7979999999998</c:v>
                </c:pt>
                <c:pt idx="699">
                  <c:v>2170.7979999999998</c:v>
                </c:pt>
                <c:pt idx="700">
                  <c:v>2170.7979999999998</c:v>
                </c:pt>
                <c:pt idx="701">
                  <c:v>2170.7979999999998</c:v>
                </c:pt>
                <c:pt idx="702">
                  <c:v>2170.7979999999998</c:v>
                </c:pt>
                <c:pt idx="703">
                  <c:v>2170.7979999999998</c:v>
                </c:pt>
                <c:pt idx="704">
                  <c:v>2170.7979999999998</c:v>
                </c:pt>
                <c:pt idx="705">
                  <c:v>2170.7979999999998</c:v>
                </c:pt>
                <c:pt idx="706">
                  <c:v>2170.7979999999998</c:v>
                </c:pt>
                <c:pt idx="707">
                  <c:v>2170.7979999999998</c:v>
                </c:pt>
                <c:pt idx="708">
                  <c:v>2170.7979999999998</c:v>
                </c:pt>
                <c:pt idx="709">
                  <c:v>2170.7979999999998</c:v>
                </c:pt>
                <c:pt idx="710">
                  <c:v>2170.7979999999998</c:v>
                </c:pt>
                <c:pt idx="711">
                  <c:v>2170.7979999999998</c:v>
                </c:pt>
                <c:pt idx="712">
                  <c:v>2170.7979999999998</c:v>
                </c:pt>
                <c:pt idx="713">
                  <c:v>2170.7979999999998</c:v>
                </c:pt>
                <c:pt idx="714">
                  <c:v>2170.7979999999998</c:v>
                </c:pt>
                <c:pt idx="715">
                  <c:v>2170.7979999999998</c:v>
                </c:pt>
                <c:pt idx="716">
                  <c:v>2069.279</c:v>
                </c:pt>
                <c:pt idx="717">
                  <c:v>2170.7979999999998</c:v>
                </c:pt>
                <c:pt idx="718">
                  <c:v>2181.5010000000002</c:v>
                </c:pt>
                <c:pt idx="719">
                  <c:v>2181.5010000000002</c:v>
                </c:pt>
                <c:pt idx="720">
                  <c:v>2170.7979999999998</c:v>
                </c:pt>
                <c:pt idx="721">
                  <c:v>2181.5010000000002</c:v>
                </c:pt>
                <c:pt idx="722">
                  <c:v>2170.7979999999998</c:v>
                </c:pt>
                <c:pt idx="723">
                  <c:v>2170.7979999999998</c:v>
                </c:pt>
                <c:pt idx="724">
                  <c:v>2170.7979999999998</c:v>
                </c:pt>
                <c:pt idx="725">
                  <c:v>2181.5010000000002</c:v>
                </c:pt>
                <c:pt idx="726">
                  <c:v>2181.5010000000002</c:v>
                </c:pt>
                <c:pt idx="727">
                  <c:v>2170.7979999999998</c:v>
                </c:pt>
                <c:pt idx="728">
                  <c:v>2181.5010000000002</c:v>
                </c:pt>
                <c:pt idx="729">
                  <c:v>2181.5010000000002</c:v>
                </c:pt>
                <c:pt idx="730">
                  <c:v>2181.5010000000002</c:v>
                </c:pt>
                <c:pt idx="731">
                  <c:v>2181.5010000000002</c:v>
                </c:pt>
                <c:pt idx="732">
                  <c:v>2181.5010000000002</c:v>
                </c:pt>
                <c:pt idx="733">
                  <c:v>2181.5010000000002</c:v>
                </c:pt>
                <c:pt idx="734">
                  <c:v>2181.5010000000002</c:v>
                </c:pt>
                <c:pt idx="735">
                  <c:v>2181.5010000000002</c:v>
                </c:pt>
                <c:pt idx="736">
                  <c:v>2181.5010000000002</c:v>
                </c:pt>
                <c:pt idx="737">
                  <c:v>2181.5010000000002</c:v>
                </c:pt>
                <c:pt idx="738">
                  <c:v>2181.5010000000002</c:v>
                </c:pt>
                <c:pt idx="739">
                  <c:v>2181.5010000000002</c:v>
                </c:pt>
                <c:pt idx="740">
                  <c:v>2181.5010000000002</c:v>
                </c:pt>
                <c:pt idx="741">
                  <c:v>2181.5010000000002</c:v>
                </c:pt>
                <c:pt idx="742">
                  <c:v>2181.5010000000002</c:v>
                </c:pt>
                <c:pt idx="743">
                  <c:v>2181.5010000000002</c:v>
                </c:pt>
                <c:pt idx="744">
                  <c:v>2181.5010000000002</c:v>
                </c:pt>
                <c:pt idx="745">
                  <c:v>2181.5010000000002</c:v>
                </c:pt>
                <c:pt idx="746">
                  <c:v>2181.5010000000002</c:v>
                </c:pt>
                <c:pt idx="747">
                  <c:v>2181.5010000000002</c:v>
                </c:pt>
                <c:pt idx="748">
                  <c:v>2181.5010000000002</c:v>
                </c:pt>
                <c:pt idx="749">
                  <c:v>2181.5010000000002</c:v>
                </c:pt>
                <c:pt idx="750">
                  <c:v>2181.5010000000002</c:v>
                </c:pt>
                <c:pt idx="751">
                  <c:v>2181.5010000000002</c:v>
                </c:pt>
                <c:pt idx="752">
                  <c:v>2181.5010000000002</c:v>
                </c:pt>
                <c:pt idx="753">
                  <c:v>2181.5010000000002</c:v>
                </c:pt>
                <c:pt idx="754">
                  <c:v>2181.5010000000002</c:v>
                </c:pt>
                <c:pt idx="755">
                  <c:v>2181.5010000000002</c:v>
                </c:pt>
                <c:pt idx="756">
                  <c:v>2181.5010000000002</c:v>
                </c:pt>
                <c:pt idx="757">
                  <c:v>2181.5010000000002</c:v>
                </c:pt>
                <c:pt idx="758">
                  <c:v>2181.5010000000002</c:v>
                </c:pt>
                <c:pt idx="759">
                  <c:v>2181.5010000000002</c:v>
                </c:pt>
                <c:pt idx="760">
                  <c:v>2181.5010000000002</c:v>
                </c:pt>
                <c:pt idx="761">
                  <c:v>2181.5010000000002</c:v>
                </c:pt>
                <c:pt idx="762">
                  <c:v>2181.5010000000002</c:v>
                </c:pt>
                <c:pt idx="763">
                  <c:v>2181.5010000000002</c:v>
                </c:pt>
                <c:pt idx="764">
                  <c:v>2181.5010000000002</c:v>
                </c:pt>
                <c:pt idx="765">
                  <c:v>2181.5010000000002</c:v>
                </c:pt>
                <c:pt idx="766">
                  <c:v>2181.5010000000002</c:v>
                </c:pt>
                <c:pt idx="767">
                  <c:v>2192.3090000000002</c:v>
                </c:pt>
                <c:pt idx="768">
                  <c:v>2181.5010000000002</c:v>
                </c:pt>
                <c:pt idx="769">
                  <c:v>2192.3090000000002</c:v>
                </c:pt>
                <c:pt idx="770">
                  <c:v>2181.5010000000002</c:v>
                </c:pt>
                <c:pt idx="771">
                  <c:v>2192.3090000000002</c:v>
                </c:pt>
                <c:pt idx="772">
                  <c:v>2192.3090000000002</c:v>
                </c:pt>
                <c:pt idx="773">
                  <c:v>2181.5010000000002</c:v>
                </c:pt>
                <c:pt idx="774">
                  <c:v>2192.3090000000002</c:v>
                </c:pt>
                <c:pt idx="775">
                  <c:v>2192.3090000000002</c:v>
                </c:pt>
                <c:pt idx="776">
                  <c:v>2192.3090000000002</c:v>
                </c:pt>
                <c:pt idx="777">
                  <c:v>2192.3090000000002</c:v>
                </c:pt>
                <c:pt idx="778">
                  <c:v>2192.3090000000002</c:v>
                </c:pt>
                <c:pt idx="779">
                  <c:v>2192.3090000000002</c:v>
                </c:pt>
                <c:pt idx="780">
                  <c:v>2192.3090000000002</c:v>
                </c:pt>
                <c:pt idx="781">
                  <c:v>2192.3090000000002</c:v>
                </c:pt>
                <c:pt idx="782">
                  <c:v>2192.3090000000002</c:v>
                </c:pt>
                <c:pt idx="783">
                  <c:v>2192.3090000000002</c:v>
                </c:pt>
                <c:pt idx="784">
                  <c:v>2192.3090000000002</c:v>
                </c:pt>
                <c:pt idx="785">
                  <c:v>2192.3090000000002</c:v>
                </c:pt>
                <c:pt idx="786">
                  <c:v>2192.3090000000002</c:v>
                </c:pt>
                <c:pt idx="787">
                  <c:v>2192.3090000000002</c:v>
                </c:pt>
                <c:pt idx="788">
                  <c:v>2192.3090000000002</c:v>
                </c:pt>
                <c:pt idx="789">
                  <c:v>2192.3090000000002</c:v>
                </c:pt>
                <c:pt idx="790">
                  <c:v>2192.3090000000002</c:v>
                </c:pt>
                <c:pt idx="791">
                  <c:v>2192.3090000000002</c:v>
                </c:pt>
                <c:pt idx="792">
                  <c:v>2192.3090000000002</c:v>
                </c:pt>
                <c:pt idx="793">
                  <c:v>2192.3090000000002</c:v>
                </c:pt>
                <c:pt idx="794">
                  <c:v>2192.3090000000002</c:v>
                </c:pt>
                <c:pt idx="795">
                  <c:v>2214.2510000000002</c:v>
                </c:pt>
                <c:pt idx="796">
                  <c:v>2192.3090000000002</c:v>
                </c:pt>
                <c:pt idx="797">
                  <c:v>2203.2260000000001</c:v>
                </c:pt>
                <c:pt idx="798">
                  <c:v>2203.2260000000001</c:v>
                </c:pt>
                <c:pt idx="799">
                  <c:v>2192.3090000000002</c:v>
                </c:pt>
                <c:pt idx="800">
                  <c:v>2214.2510000000002</c:v>
                </c:pt>
                <c:pt idx="801">
                  <c:v>2203.2260000000001</c:v>
                </c:pt>
                <c:pt idx="802">
                  <c:v>2203.2260000000001</c:v>
                </c:pt>
                <c:pt idx="803">
                  <c:v>2203.2260000000001</c:v>
                </c:pt>
                <c:pt idx="804">
                  <c:v>2203.2260000000001</c:v>
                </c:pt>
                <c:pt idx="805">
                  <c:v>2203.2260000000001</c:v>
                </c:pt>
                <c:pt idx="806">
                  <c:v>2203.2260000000001</c:v>
                </c:pt>
                <c:pt idx="807">
                  <c:v>2203.2260000000001</c:v>
                </c:pt>
                <c:pt idx="808">
                  <c:v>2203.2260000000001</c:v>
                </c:pt>
                <c:pt idx="809">
                  <c:v>2203.2260000000001</c:v>
                </c:pt>
                <c:pt idx="810">
                  <c:v>2203.2260000000001</c:v>
                </c:pt>
                <c:pt idx="811">
                  <c:v>2203.2260000000001</c:v>
                </c:pt>
                <c:pt idx="812">
                  <c:v>2203.2260000000001</c:v>
                </c:pt>
                <c:pt idx="813">
                  <c:v>2203.2260000000001</c:v>
                </c:pt>
                <c:pt idx="814">
                  <c:v>2203.2260000000001</c:v>
                </c:pt>
                <c:pt idx="815">
                  <c:v>2203.2260000000001</c:v>
                </c:pt>
                <c:pt idx="816">
                  <c:v>2203.2260000000001</c:v>
                </c:pt>
                <c:pt idx="817">
                  <c:v>2203.2260000000001</c:v>
                </c:pt>
                <c:pt idx="818">
                  <c:v>2203.2260000000001</c:v>
                </c:pt>
                <c:pt idx="819">
                  <c:v>2203.2260000000001</c:v>
                </c:pt>
                <c:pt idx="820">
                  <c:v>2203.2260000000001</c:v>
                </c:pt>
                <c:pt idx="821">
                  <c:v>2203.2260000000001</c:v>
                </c:pt>
                <c:pt idx="822">
                  <c:v>2203.2260000000001</c:v>
                </c:pt>
                <c:pt idx="823">
                  <c:v>2203.2260000000001</c:v>
                </c:pt>
                <c:pt idx="824">
                  <c:v>2203.2260000000001</c:v>
                </c:pt>
                <c:pt idx="825">
                  <c:v>2203.2260000000001</c:v>
                </c:pt>
                <c:pt idx="826">
                  <c:v>2203.2260000000001</c:v>
                </c:pt>
                <c:pt idx="827">
                  <c:v>2203.2260000000001</c:v>
                </c:pt>
                <c:pt idx="828">
                  <c:v>2214.2510000000002</c:v>
                </c:pt>
                <c:pt idx="829">
                  <c:v>2203.2260000000001</c:v>
                </c:pt>
                <c:pt idx="830">
                  <c:v>2214.2510000000002</c:v>
                </c:pt>
                <c:pt idx="831">
                  <c:v>2214.2510000000002</c:v>
                </c:pt>
                <c:pt idx="832">
                  <c:v>2214.2510000000002</c:v>
                </c:pt>
                <c:pt idx="833">
                  <c:v>2214.2510000000002</c:v>
                </c:pt>
                <c:pt idx="834">
                  <c:v>2214.2510000000002</c:v>
                </c:pt>
                <c:pt idx="835">
                  <c:v>2214.2510000000002</c:v>
                </c:pt>
                <c:pt idx="836">
                  <c:v>2214.2510000000002</c:v>
                </c:pt>
                <c:pt idx="837">
                  <c:v>2214.2510000000002</c:v>
                </c:pt>
                <c:pt idx="838">
                  <c:v>2214.2510000000002</c:v>
                </c:pt>
                <c:pt idx="839">
                  <c:v>2214.2510000000002</c:v>
                </c:pt>
                <c:pt idx="840">
                  <c:v>2214.2510000000002</c:v>
                </c:pt>
                <c:pt idx="841">
                  <c:v>2214.2510000000002</c:v>
                </c:pt>
                <c:pt idx="842">
                  <c:v>2214.2510000000002</c:v>
                </c:pt>
                <c:pt idx="843">
                  <c:v>2214.2510000000002</c:v>
                </c:pt>
                <c:pt idx="844">
                  <c:v>2214.2510000000002</c:v>
                </c:pt>
                <c:pt idx="845">
                  <c:v>2214.2510000000002</c:v>
                </c:pt>
                <c:pt idx="846">
                  <c:v>2214.2510000000002</c:v>
                </c:pt>
                <c:pt idx="847">
                  <c:v>2214.2510000000002</c:v>
                </c:pt>
                <c:pt idx="848">
                  <c:v>2214.2510000000002</c:v>
                </c:pt>
                <c:pt idx="849">
                  <c:v>2214.2510000000002</c:v>
                </c:pt>
                <c:pt idx="850">
                  <c:v>2214.2510000000002</c:v>
                </c:pt>
                <c:pt idx="851">
                  <c:v>2214.2510000000002</c:v>
                </c:pt>
                <c:pt idx="852">
                  <c:v>2214.2510000000002</c:v>
                </c:pt>
                <c:pt idx="853">
                  <c:v>2214.2510000000002</c:v>
                </c:pt>
                <c:pt idx="854">
                  <c:v>2214.2510000000002</c:v>
                </c:pt>
                <c:pt idx="855">
                  <c:v>2214.2510000000002</c:v>
                </c:pt>
                <c:pt idx="856">
                  <c:v>2225.3870000000002</c:v>
                </c:pt>
                <c:pt idx="857">
                  <c:v>2214.2510000000002</c:v>
                </c:pt>
                <c:pt idx="858">
                  <c:v>2225.3870000000002</c:v>
                </c:pt>
                <c:pt idx="859">
                  <c:v>2225.3870000000002</c:v>
                </c:pt>
                <c:pt idx="860">
                  <c:v>2225.3870000000002</c:v>
                </c:pt>
                <c:pt idx="861">
                  <c:v>2214.2510000000002</c:v>
                </c:pt>
                <c:pt idx="862">
                  <c:v>2214.2510000000002</c:v>
                </c:pt>
                <c:pt idx="863">
                  <c:v>2225.3870000000002</c:v>
                </c:pt>
                <c:pt idx="864">
                  <c:v>2214.2510000000002</c:v>
                </c:pt>
                <c:pt idx="865">
                  <c:v>2225.3870000000002</c:v>
                </c:pt>
                <c:pt idx="866">
                  <c:v>2225.3870000000002</c:v>
                </c:pt>
                <c:pt idx="867">
                  <c:v>2214.2510000000002</c:v>
                </c:pt>
                <c:pt idx="868">
                  <c:v>2225.3870000000002</c:v>
                </c:pt>
                <c:pt idx="869">
                  <c:v>2225.3870000000002</c:v>
                </c:pt>
                <c:pt idx="870">
                  <c:v>2225.3870000000002</c:v>
                </c:pt>
                <c:pt idx="871">
                  <c:v>2225.3870000000002</c:v>
                </c:pt>
                <c:pt idx="872">
                  <c:v>2225.3870000000002</c:v>
                </c:pt>
                <c:pt idx="873">
                  <c:v>2225.3870000000002</c:v>
                </c:pt>
                <c:pt idx="874">
                  <c:v>2225.3870000000002</c:v>
                </c:pt>
                <c:pt idx="875">
                  <c:v>2225.3870000000002</c:v>
                </c:pt>
                <c:pt idx="876">
                  <c:v>2225.3870000000002</c:v>
                </c:pt>
                <c:pt idx="877">
                  <c:v>2225.3870000000002</c:v>
                </c:pt>
                <c:pt idx="878">
                  <c:v>2225.3870000000002</c:v>
                </c:pt>
                <c:pt idx="879">
                  <c:v>2225.3870000000002</c:v>
                </c:pt>
                <c:pt idx="880">
                  <c:v>2225.3870000000002</c:v>
                </c:pt>
                <c:pt idx="881">
                  <c:v>2225.3870000000002</c:v>
                </c:pt>
                <c:pt idx="882">
                  <c:v>2225.3870000000002</c:v>
                </c:pt>
                <c:pt idx="883">
                  <c:v>2225.3870000000002</c:v>
                </c:pt>
                <c:pt idx="884">
                  <c:v>2225.3870000000002</c:v>
                </c:pt>
                <c:pt idx="885">
                  <c:v>2225.3870000000002</c:v>
                </c:pt>
                <c:pt idx="886">
                  <c:v>2225.3870000000002</c:v>
                </c:pt>
                <c:pt idx="887">
                  <c:v>2225.3870000000002</c:v>
                </c:pt>
                <c:pt idx="888">
                  <c:v>2236.636</c:v>
                </c:pt>
                <c:pt idx="889">
                  <c:v>2236.636</c:v>
                </c:pt>
                <c:pt idx="890">
                  <c:v>2225.3870000000002</c:v>
                </c:pt>
                <c:pt idx="891">
                  <c:v>2236.636</c:v>
                </c:pt>
                <c:pt idx="892">
                  <c:v>2225.3870000000002</c:v>
                </c:pt>
                <c:pt idx="893">
                  <c:v>2236.636</c:v>
                </c:pt>
                <c:pt idx="894">
                  <c:v>2236.636</c:v>
                </c:pt>
                <c:pt idx="895">
                  <c:v>2236.636</c:v>
                </c:pt>
                <c:pt idx="896">
                  <c:v>2225.3870000000002</c:v>
                </c:pt>
                <c:pt idx="897">
                  <c:v>2236.636</c:v>
                </c:pt>
                <c:pt idx="898">
                  <c:v>2236.636</c:v>
                </c:pt>
                <c:pt idx="899">
                  <c:v>2236.636</c:v>
                </c:pt>
                <c:pt idx="900">
                  <c:v>2236.636</c:v>
                </c:pt>
                <c:pt idx="901">
                  <c:v>2236.636</c:v>
                </c:pt>
                <c:pt idx="902">
                  <c:v>2236.636</c:v>
                </c:pt>
                <c:pt idx="903">
                  <c:v>2236.636</c:v>
                </c:pt>
                <c:pt idx="904">
                  <c:v>2225.3870000000002</c:v>
                </c:pt>
                <c:pt idx="905">
                  <c:v>2236.636</c:v>
                </c:pt>
                <c:pt idx="906">
                  <c:v>2236.636</c:v>
                </c:pt>
                <c:pt idx="907">
                  <c:v>2236.636</c:v>
                </c:pt>
                <c:pt idx="908">
                  <c:v>2236.636</c:v>
                </c:pt>
                <c:pt idx="909">
                  <c:v>2236.636</c:v>
                </c:pt>
                <c:pt idx="910">
                  <c:v>2236.636</c:v>
                </c:pt>
                <c:pt idx="911">
                  <c:v>2236.636</c:v>
                </c:pt>
                <c:pt idx="912">
                  <c:v>2236.636</c:v>
                </c:pt>
                <c:pt idx="913">
                  <c:v>2236.636</c:v>
                </c:pt>
                <c:pt idx="914">
                  <c:v>2236.636</c:v>
                </c:pt>
                <c:pt idx="915">
                  <c:v>2236.636</c:v>
                </c:pt>
                <c:pt idx="916">
                  <c:v>2236.636</c:v>
                </c:pt>
                <c:pt idx="917">
                  <c:v>2236.636</c:v>
                </c:pt>
                <c:pt idx="918">
                  <c:v>2236.636</c:v>
                </c:pt>
                <c:pt idx="919">
                  <c:v>2236.636</c:v>
                </c:pt>
                <c:pt idx="920">
                  <c:v>2236.636</c:v>
                </c:pt>
                <c:pt idx="921">
                  <c:v>2236.636</c:v>
                </c:pt>
                <c:pt idx="922">
                  <c:v>2236.636</c:v>
                </c:pt>
                <c:pt idx="923">
                  <c:v>2236.636</c:v>
                </c:pt>
                <c:pt idx="924">
                  <c:v>2236.636</c:v>
                </c:pt>
                <c:pt idx="925">
                  <c:v>2247.9989999999998</c:v>
                </c:pt>
                <c:pt idx="926">
                  <c:v>2247.9989999999998</c:v>
                </c:pt>
                <c:pt idx="927">
                  <c:v>2247.9989999999998</c:v>
                </c:pt>
                <c:pt idx="928">
                  <c:v>2236.636</c:v>
                </c:pt>
                <c:pt idx="929">
                  <c:v>2247.9989999999998</c:v>
                </c:pt>
                <c:pt idx="930">
                  <c:v>2247.9989999999998</c:v>
                </c:pt>
                <c:pt idx="931">
                  <c:v>2247.9989999999998</c:v>
                </c:pt>
                <c:pt idx="932">
                  <c:v>2247.9989999999998</c:v>
                </c:pt>
                <c:pt idx="933">
                  <c:v>2236.636</c:v>
                </c:pt>
                <c:pt idx="934">
                  <c:v>2247.9989999999998</c:v>
                </c:pt>
                <c:pt idx="935">
                  <c:v>2247.9989999999998</c:v>
                </c:pt>
                <c:pt idx="936">
                  <c:v>2247.9989999999998</c:v>
                </c:pt>
                <c:pt idx="937">
                  <c:v>2247.9989999999998</c:v>
                </c:pt>
                <c:pt idx="938">
                  <c:v>2236.636</c:v>
                </c:pt>
                <c:pt idx="939">
                  <c:v>2247.9989999999998</c:v>
                </c:pt>
                <c:pt idx="940">
                  <c:v>2247.9989999999998</c:v>
                </c:pt>
                <c:pt idx="941">
                  <c:v>2247.9989999999998</c:v>
                </c:pt>
                <c:pt idx="942">
                  <c:v>2247.9989999999998</c:v>
                </c:pt>
                <c:pt idx="943">
                  <c:v>2247.9989999999998</c:v>
                </c:pt>
                <c:pt idx="944">
                  <c:v>2247.9989999999998</c:v>
                </c:pt>
                <c:pt idx="945">
                  <c:v>2247.9989999999998</c:v>
                </c:pt>
                <c:pt idx="946">
                  <c:v>2247.9989999999998</c:v>
                </c:pt>
                <c:pt idx="947">
                  <c:v>2247.9989999999998</c:v>
                </c:pt>
                <c:pt idx="948">
                  <c:v>2247.9989999999998</c:v>
                </c:pt>
                <c:pt idx="949">
                  <c:v>2247.9989999999998</c:v>
                </c:pt>
                <c:pt idx="950">
                  <c:v>2247.9989999999998</c:v>
                </c:pt>
                <c:pt idx="951">
                  <c:v>2247.9989999999998</c:v>
                </c:pt>
                <c:pt idx="952">
                  <c:v>2247.9989999999998</c:v>
                </c:pt>
                <c:pt idx="953">
                  <c:v>2247.9989999999998</c:v>
                </c:pt>
                <c:pt idx="954">
                  <c:v>2247.9989999999998</c:v>
                </c:pt>
                <c:pt idx="955">
                  <c:v>2247.9989999999998</c:v>
                </c:pt>
                <c:pt idx="956">
                  <c:v>2247.9989999999998</c:v>
                </c:pt>
                <c:pt idx="957">
                  <c:v>2247.9989999999998</c:v>
                </c:pt>
                <c:pt idx="958">
                  <c:v>2247.9989999999998</c:v>
                </c:pt>
                <c:pt idx="959">
                  <c:v>2247.9989999999998</c:v>
                </c:pt>
                <c:pt idx="960">
                  <c:v>2259.4789999999998</c:v>
                </c:pt>
                <c:pt idx="961">
                  <c:v>2259.4789999999998</c:v>
                </c:pt>
                <c:pt idx="962">
                  <c:v>2247.9989999999998</c:v>
                </c:pt>
                <c:pt idx="963">
                  <c:v>2247.9989999999998</c:v>
                </c:pt>
                <c:pt idx="964">
                  <c:v>2259.4789999999998</c:v>
                </c:pt>
                <c:pt idx="965">
                  <c:v>2259.4789999999998</c:v>
                </c:pt>
                <c:pt idx="966">
                  <c:v>2259.4789999999998</c:v>
                </c:pt>
                <c:pt idx="967">
                  <c:v>2247.9989999999998</c:v>
                </c:pt>
                <c:pt idx="968">
                  <c:v>2259.4789999999998</c:v>
                </c:pt>
                <c:pt idx="969">
                  <c:v>2259.4789999999998</c:v>
                </c:pt>
                <c:pt idx="970">
                  <c:v>2259.4789999999998</c:v>
                </c:pt>
                <c:pt idx="971">
                  <c:v>2259.4789999999998</c:v>
                </c:pt>
                <c:pt idx="972">
                  <c:v>2259.4789999999998</c:v>
                </c:pt>
                <c:pt idx="973">
                  <c:v>2259.4789999999998</c:v>
                </c:pt>
                <c:pt idx="974">
                  <c:v>2259.4789999999998</c:v>
                </c:pt>
                <c:pt idx="975">
                  <c:v>2259.4789999999998</c:v>
                </c:pt>
                <c:pt idx="976">
                  <c:v>2259.4789999999998</c:v>
                </c:pt>
                <c:pt idx="977">
                  <c:v>2259.4789999999998</c:v>
                </c:pt>
                <c:pt idx="978">
                  <c:v>2259.4789999999998</c:v>
                </c:pt>
                <c:pt idx="979">
                  <c:v>2259.4789999999998</c:v>
                </c:pt>
                <c:pt idx="980">
                  <c:v>2259.4789999999998</c:v>
                </c:pt>
                <c:pt idx="981">
                  <c:v>2259.4789999999998</c:v>
                </c:pt>
                <c:pt idx="982">
                  <c:v>2259.4789999999998</c:v>
                </c:pt>
                <c:pt idx="983">
                  <c:v>2259.4789999999998</c:v>
                </c:pt>
                <c:pt idx="984">
                  <c:v>2259.4789999999998</c:v>
                </c:pt>
                <c:pt idx="985">
                  <c:v>2259.4789999999998</c:v>
                </c:pt>
                <c:pt idx="986">
                  <c:v>2259.4789999999998</c:v>
                </c:pt>
                <c:pt idx="987">
                  <c:v>2259.4789999999998</c:v>
                </c:pt>
                <c:pt idx="988">
                  <c:v>2259.4789999999998</c:v>
                </c:pt>
                <c:pt idx="989">
                  <c:v>2259.4789999999998</c:v>
                </c:pt>
                <c:pt idx="990">
                  <c:v>2259.4789999999998</c:v>
                </c:pt>
                <c:pt idx="991">
                  <c:v>2259.4789999999998</c:v>
                </c:pt>
                <c:pt idx="992">
                  <c:v>2259.4789999999998</c:v>
                </c:pt>
                <c:pt idx="993">
                  <c:v>2259.4789999999998</c:v>
                </c:pt>
                <c:pt idx="994">
                  <c:v>2259.4789999999998</c:v>
                </c:pt>
                <c:pt idx="995">
                  <c:v>2259.4789999999998</c:v>
                </c:pt>
                <c:pt idx="996">
                  <c:v>2259.4789999999998</c:v>
                </c:pt>
                <c:pt idx="997">
                  <c:v>2271.076</c:v>
                </c:pt>
                <c:pt idx="998">
                  <c:v>2271.076</c:v>
                </c:pt>
                <c:pt idx="999">
                  <c:v>2259.4789999999998</c:v>
                </c:pt>
                <c:pt idx="1000">
                  <c:v>2271.076</c:v>
                </c:pt>
                <c:pt idx="1001">
                  <c:v>2271.076</c:v>
                </c:pt>
                <c:pt idx="1002">
                  <c:v>2259.4789999999998</c:v>
                </c:pt>
                <c:pt idx="1003">
                  <c:v>2271.076</c:v>
                </c:pt>
                <c:pt idx="1004">
                  <c:v>2271.076</c:v>
                </c:pt>
                <c:pt idx="1005">
                  <c:v>2259.4789999999998</c:v>
                </c:pt>
                <c:pt idx="1006">
                  <c:v>2271.076</c:v>
                </c:pt>
                <c:pt idx="1007">
                  <c:v>2271.076</c:v>
                </c:pt>
                <c:pt idx="1008">
                  <c:v>2271.076</c:v>
                </c:pt>
                <c:pt idx="1009">
                  <c:v>2271.076</c:v>
                </c:pt>
                <c:pt idx="1010">
                  <c:v>2271.076</c:v>
                </c:pt>
                <c:pt idx="1011">
                  <c:v>2271.076</c:v>
                </c:pt>
                <c:pt idx="1012">
                  <c:v>2271.076</c:v>
                </c:pt>
                <c:pt idx="1013">
                  <c:v>2271.076</c:v>
                </c:pt>
                <c:pt idx="1014">
                  <c:v>2259.4789999999998</c:v>
                </c:pt>
                <c:pt idx="1015">
                  <c:v>2271.076</c:v>
                </c:pt>
                <c:pt idx="1016">
                  <c:v>2271.076</c:v>
                </c:pt>
                <c:pt idx="1017">
                  <c:v>2271.076</c:v>
                </c:pt>
                <c:pt idx="1018">
                  <c:v>2271.076</c:v>
                </c:pt>
                <c:pt idx="1019">
                  <c:v>2271.076</c:v>
                </c:pt>
                <c:pt idx="1020">
                  <c:v>2271.076</c:v>
                </c:pt>
                <c:pt idx="1021">
                  <c:v>2271.076</c:v>
                </c:pt>
                <c:pt idx="1022">
                  <c:v>2271.076</c:v>
                </c:pt>
                <c:pt idx="1023">
                  <c:v>2271.076</c:v>
                </c:pt>
                <c:pt idx="1024">
                  <c:v>2271.076</c:v>
                </c:pt>
                <c:pt idx="1025">
                  <c:v>2271.076</c:v>
                </c:pt>
                <c:pt idx="1026">
                  <c:v>2271.076</c:v>
                </c:pt>
                <c:pt idx="1027">
                  <c:v>2271.076</c:v>
                </c:pt>
                <c:pt idx="1028">
                  <c:v>2271.076</c:v>
                </c:pt>
                <c:pt idx="1029">
                  <c:v>2271.076</c:v>
                </c:pt>
                <c:pt idx="1030">
                  <c:v>2271.076</c:v>
                </c:pt>
                <c:pt idx="1031">
                  <c:v>2271.076</c:v>
                </c:pt>
                <c:pt idx="1032">
                  <c:v>2271.076</c:v>
                </c:pt>
                <c:pt idx="1033">
                  <c:v>2271.076</c:v>
                </c:pt>
                <c:pt idx="1034">
                  <c:v>2271.076</c:v>
                </c:pt>
                <c:pt idx="1035">
                  <c:v>2271.076</c:v>
                </c:pt>
                <c:pt idx="1036">
                  <c:v>2271.076</c:v>
                </c:pt>
                <c:pt idx="1037">
                  <c:v>2271.076</c:v>
                </c:pt>
                <c:pt idx="1038">
                  <c:v>2271.076</c:v>
                </c:pt>
                <c:pt idx="1039">
                  <c:v>2271.076</c:v>
                </c:pt>
                <c:pt idx="1040">
                  <c:v>2282.7919999999999</c:v>
                </c:pt>
                <c:pt idx="1041">
                  <c:v>2271.076</c:v>
                </c:pt>
                <c:pt idx="1042">
                  <c:v>2271.076</c:v>
                </c:pt>
                <c:pt idx="1043">
                  <c:v>2282.7919999999999</c:v>
                </c:pt>
                <c:pt idx="1044">
                  <c:v>2282.7919999999999</c:v>
                </c:pt>
                <c:pt idx="1045">
                  <c:v>2282.7919999999999</c:v>
                </c:pt>
                <c:pt idx="1046">
                  <c:v>2271.076</c:v>
                </c:pt>
                <c:pt idx="1047">
                  <c:v>2282.7919999999999</c:v>
                </c:pt>
                <c:pt idx="1048">
                  <c:v>2282.7919999999999</c:v>
                </c:pt>
                <c:pt idx="1049">
                  <c:v>2282.7919999999999</c:v>
                </c:pt>
                <c:pt idx="1050">
                  <c:v>2282.7919999999999</c:v>
                </c:pt>
                <c:pt idx="1051">
                  <c:v>2271.076</c:v>
                </c:pt>
                <c:pt idx="1052">
                  <c:v>2282.7919999999999</c:v>
                </c:pt>
                <c:pt idx="1053">
                  <c:v>2282.7919999999999</c:v>
                </c:pt>
                <c:pt idx="1054">
                  <c:v>2282.7919999999999</c:v>
                </c:pt>
                <c:pt idx="1055">
                  <c:v>2282.7919999999999</c:v>
                </c:pt>
                <c:pt idx="1056">
                  <c:v>2282.7919999999999</c:v>
                </c:pt>
                <c:pt idx="1057">
                  <c:v>2282.7919999999999</c:v>
                </c:pt>
                <c:pt idx="1058">
                  <c:v>2282.7919999999999</c:v>
                </c:pt>
                <c:pt idx="1059">
                  <c:v>2282.7919999999999</c:v>
                </c:pt>
                <c:pt idx="1060">
                  <c:v>2282.7919999999999</c:v>
                </c:pt>
                <c:pt idx="1061">
                  <c:v>2282.7919999999999</c:v>
                </c:pt>
                <c:pt idx="1062">
                  <c:v>2282.7919999999999</c:v>
                </c:pt>
                <c:pt idx="1063">
                  <c:v>2282.7919999999999</c:v>
                </c:pt>
                <c:pt idx="1064">
                  <c:v>2282.7919999999999</c:v>
                </c:pt>
                <c:pt idx="1065">
                  <c:v>2282.7919999999999</c:v>
                </c:pt>
                <c:pt idx="1066">
                  <c:v>2282.7919999999999</c:v>
                </c:pt>
                <c:pt idx="1067">
                  <c:v>2282.7919999999999</c:v>
                </c:pt>
                <c:pt idx="1068">
                  <c:v>2282.7919999999999</c:v>
                </c:pt>
                <c:pt idx="1069">
                  <c:v>2282.7919999999999</c:v>
                </c:pt>
                <c:pt idx="1070">
                  <c:v>2282.7919999999999</c:v>
                </c:pt>
                <c:pt idx="1071">
                  <c:v>2282.7919999999999</c:v>
                </c:pt>
                <c:pt idx="1072">
                  <c:v>2282.7919999999999</c:v>
                </c:pt>
                <c:pt idx="1073">
                  <c:v>2282.7919999999999</c:v>
                </c:pt>
                <c:pt idx="1074">
                  <c:v>2282.7919999999999</c:v>
                </c:pt>
                <c:pt idx="1075">
                  <c:v>2282.7919999999999</c:v>
                </c:pt>
                <c:pt idx="1076">
                  <c:v>2282.7919999999999</c:v>
                </c:pt>
                <c:pt idx="1077">
                  <c:v>2294.6309999999999</c:v>
                </c:pt>
                <c:pt idx="1078">
                  <c:v>2282.7919999999999</c:v>
                </c:pt>
                <c:pt idx="1079">
                  <c:v>2282.7919999999999</c:v>
                </c:pt>
                <c:pt idx="1080">
                  <c:v>2294.6309999999999</c:v>
                </c:pt>
                <c:pt idx="1081">
                  <c:v>2294.6309999999999</c:v>
                </c:pt>
                <c:pt idx="1082">
                  <c:v>2294.6309999999999</c:v>
                </c:pt>
                <c:pt idx="1083">
                  <c:v>2282.7919999999999</c:v>
                </c:pt>
                <c:pt idx="1084">
                  <c:v>2282.7919999999999</c:v>
                </c:pt>
                <c:pt idx="1085">
                  <c:v>2294.6309999999999</c:v>
                </c:pt>
                <c:pt idx="1086">
                  <c:v>2294.6309999999999</c:v>
                </c:pt>
                <c:pt idx="1087">
                  <c:v>2294.6309999999999</c:v>
                </c:pt>
                <c:pt idx="1088">
                  <c:v>2294.6309999999999</c:v>
                </c:pt>
                <c:pt idx="1089">
                  <c:v>2282.7919999999999</c:v>
                </c:pt>
                <c:pt idx="1090">
                  <c:v>2294.6309999999999</c:v>
                </c:pt>
                <c:pt idx="1091">
                  <c:v>2294.6309999999999</c:v>
                </c:pt>
                <c:pt idx="1092">
                  <c:v>2294.6309999999999</c:v>
                </c:pt>
                <c:pt idx="1093">
                  <c:v>2294.6309999999999</c:v>
                </c:pt>
                <c:pt idx="1094">
                  <c:v>2294.6309999999999</c:v>
                </c:pt>
                <c:pt idx="1095">
                  <c:v>2294.6309999999999</c:v>
                </c:pt>
                <c:pt idx="1096">
                  <c:v>2294.6309999999999</c:v>
                </c:pt>
                <c:pt idx="1097">
                  <c:v>2294.6309999999999</c:v>
                </c:pt>
                <c:pt idx="1098">
                  <c:v>2294.6309999999999</c:v>
                </c:pt>
                <c:pt idx="1099">
                  <c:v>2294.6309999999999</c:v>
                </c:pt>
                <c:pt idx="1100">
                  <c:v>2294.6309999999999</c:v>
                </c:pt>
                <c:pt idx="1101">
                  <c:v>2294.6309999999999</c:v>
                </c:pt>
                <c:pt idx="1102">
                  <c:v>2294.6309999999999</c:v>
                </c:pt>
                <c:pt idx="1103">
                  <c:v>2294.6309999999999</c:v>
                </c:pt>
                <c:pt idx="1104">
                  <c:v>2306.5920000000001</c:v>
                </c:pt>
                <c:pt idx="1105">
                  <c:v>2294.6309999999999</c:v>
                </c:pt>
                <c:pt idx="1106">
                  <c:v>2294.6309999999999</c:v>
                </c:pt>
                <c:pt idx="1107">
                  <c:v>2294.6309999999999</c:v>
                </c:pt>
                <c:pt idx="1108">
                  <c:v>2294.6309999999999</c:v>
                </c:pt>
                <c:pt idx="1109">
                  <c:v>2306.5920000000001</c:v>
                </c:pt>
                <c:pt idx="1110">
                  <c:v>2294.6309999999999</c:v>
                </c:pt>
                <c:pt idx="1111">
                  <c:v>2306.5920000000001</c:v>
                </c:pt>
                <c:pt idx="1112">
                  <c:v>2294.6309999999999</c:v>
                </c:pt>
                <c:pt idx="1113">
                  <c:v>2294.6309999999999</c:v>
                </c:pt>
                <c:pt idx="1114">
                  <c:v>2306.5920000000001</c:v>
                </c:pt>
                <c:pt idx="1115">
                  <c:v>2306.5920000000001</c:v>
                </c:pt>
                <c:pt idx="1116">
                  <c:v>2306.5920000000001</c:v>
                </c:pt>
                <c:pt idx="1117">
                  <c:v>2306.5920000000001</c:v>
                </c:pt>
                <c:pt idx="1118">
                  <c:v>2306.5920000000001</c:v>
                </c:pt>
                <c:pt idx="1119">
                  <c:v>2306.5920000000001</c:v>
                </c:pt>
                <c:pt idx="1120">
                  <c:v>2306.5920000000001</c:v>
                </c:pt>
                <c:pt idx="1121">
                  <c:v>2294.6309999999999</c:v>
                </c:pt>
                <c:pt idx="1122">
                  <c:v>2294.6309999999999</c:v>
                </c:pt>
                <c:pt idx="1123">
                  <c:v>2306.5920000000001</c:v>
                </c:pt>
                <c:pt idx="1124">
                  <c:v>2306.5920000000001</c:v>
                </c:pt>
                <c:pt idx="1125">
                  <c:v>2306.5920000000001</c:v>
                </c:pt>
                <c:pt idx="1126">
                  <c:v>2306.5920000000001</c:v>
                </c:pt>
                <c:pt idx="1127">
                  <c:v>2306.5920000000001</c:v>
                </c:pt>
                <c:pt idx="1128">
                  <c:v>2306.5920000000001</c:v>
                </c:pt>
                <c:pt idx="1129">
                  <c:v>2306.5920000000001</c:v>
                </c:pt>
                <c:pt idx="1130">
                  <c:v>2306.5920000000001</c:v>
                </c:pt>
                <c:pt idx="1131">
                  <c:v>2306.5920000000001</c:v>
                </c:pt>
                <c:pt idx="1132">
                  <c:v>2306.5920000000001</c:v>
                </c:pt>
                <c:pt idx="1133">
                  <c:v>2306.5920000000001</c:v>
                </c:pt>
                <c:pt idx="1134">
                  <c:v>2306.5920000000001</c:v>
                </c:pt>
                <c:pt idx="1135">
                  <c:v>2306.5920000000001</c:v>
                </c:pt>
                <c:pt idx="1136">
                  <c:v>2306.5920000000001</c:v>
                </c:pt>
                <c:pt idx="1137">
                  <c:v>2306.5920000000001</c:v>
                </c:pt>
                <c:pt idx="1138">
                  <c:v>2306.5920000000001</c:v>
                </c:pt>
                <c:pt idx="1139">
                  <c:v>2306.5920000000001</c:v>
                </c:pt>
                <c:pt idx="1140">
                  <c:v>2306.5920000000001</c:v>
                </c:pt>
                <c:pt idx="1141">
                  <c:v>2306.5920000000001</c:v>
                </c:pt>
                <c:pt idx="1142">
                  <c:v>2306.5920000000001</c:v>
                </c:pt>
                <c:pt idx="1143">
                  <c:v>2306.5920000000001</c:v>
                </c:pt>
                <c:pt idx="1144">
                  <c:v>2306.5920000000001</c:v>
                </c:pt>
                <c:pt idx="1145">
                  <c:v>2306.5920000000001</c:v>
                </c:pt>
                <c:pt idx="1146">
                  <c:v>2318.6790000000001</c:v>
                </c:pt>
                <c:pt idx="1147">
                  <c:v>2306.5920000000001</c:v>
                </c:pt>
                <c:pt idx="1148">
                  <c:v>2318.6790000000001</c:v>
                </c:pt>
                <c:pt idx="1149">
                  <c:v>2318.6790000000001</c:v>
                </c:pt>
                <c:pt idx="1150">
                  <c:v>2318.6790000000001</c:v>
                </c:pt>
                <c:pt idx="1151">
                  <c:v>2318.6790000000001</c:v>
                </c:pt>
                <c:pt idx="1152">
                  <c:v>2306.5920000000001</c:v>
                </c:pt>
                <c:pt idx="1153">
                  <c:v>2306.5920000000001</c:v>
                </c:pt>
                <c:pt idx="1154">
                  <c:v>2318.6790000000001</c:v>
                </c:pt>
                <c:pt idx="1155">
                  <c:v>2318.6790000000001</c:v>
                </c:pt>
                <c:pt idx="1156">
                  <c:v>2318.6790000000001</c:v>
                </c:pt>
                <c:pt idx="1157">
                  <c:v>2306.5920000000001</c:v>
                </c:pt>
                <c:pt idx="1158">
                  <c:v>2318.6790000000001</c:v>
                </c:pt>
                <c:pt idx="1159">
                  <c:v>2318.6790000000001</c:v>
                </c:pt>
                <c:pt idx="1160">
                  <c:v>2318.6790000000001</c:v>
                </c:pt>
                <c:pt idx="1161">
                  <c:v>2306.5920000000001</c:v>
                </c:pt>
                <c:pt idx="1162">
                  <c:v>2318.6790000000001</c:v>
                </c:pt>
                <c:pt idx="1163">
                  <c:v>2318.6790000000001</c:v>
                </c:pt>
                <c:pt idx="1164">
                  <c:v>2306.5920000000001</c:v>
                </c:pt>
                <c:pt idx="1165">
                  <c:v>2306.5920000000001</c:v>
                </c:pt>
                <c:pt idx="1166">
                  <c:v>2306.5920000000001</c:v>
                </c:pt>
                <c:pt idx="1167">
                  <c:v>2306.5920000000001</c:v>
                </c:pt>
                <c:pt idx="1168">
                  <c:v>2306.5920000000001</c:v>
                </c:pt>
                <c:pt idx="1169">
                  <c:v>2306.5920000000001</c:v>
                </c:pt>
                <c:pt idx="1170">
                  <c:v>2306.5920000000001</c:v>
                </c:pt>
                <c:pt idx="1171">
                  <c:v>2306.5920000000001</c:v>
                </c:pt>
                <c:pt idx="1172">
                  <c:v>2306.5920000000001</c:v>
                </c:pt>
                <c:pt idx="1173">
                  <c:v>2306.5920000000001</c:v>
                </c:pt>
                <c:pt idx="1174">
                  <c:v>2306.5920000000001</c:v>
                </c:pt>
                <c:pt idx="1175">
                  <c:v>2306.5920000000001</c:v>
                </c:pt>
                <c:pt idx="1176">
                  <c:v>2306.5920000000001</c:v>
                </c:pt>
                <c:pt idx="1177">
                  <c:v>2306.5920000000001</c:v>
                </c:pt>
                <c:pt idx="1178">
                  <c:v>2306.5920000000001</c:v>
                </c:pt>
                <c:pt idx="1179">
                  <c:v>2306.5920000000001</c:v>
                </c:pt>
                <c:pt idx="1180">
                  <c:v>2306.5920000000001</c:v>
                </c:pt>
                <c:pt idx="1181">
                  <c:v>2294.6309999999999</c:v>
                </c:pt>
                <c:pt idx="1182">
                  <c:v>2294.6309999999999</c:v>
                </c:pt>
                <c:pt idx="1183">
                  <c:v>2306.5920000000001</c:v>
                </c:pt>
                <c:pt idx="1184">
                  <c:v>2306.5920000000001</c:v>
                </c:pt>
                <c:pt idx="1185">
                  <c:v>2306.5920000000001</c:v>
                </c:pt>
                <c:pt idx="1186">
                  <c:v>2306.5920000000001</c:v>
                </c:pt>
                <c:pt idx="1187">
                  <c:v>2306.5920000000001</c:v>
                </c:pt>
                <c:pt idx="1188">
                  <c:v>2306.5920000000001</c:v>
                </c:pt>
                <c:pt idx="1189">
                  <c:v>2306.5920000000001</c:v>
                </c:pt>
                <c:pt idx="1190">
                  <c:v>2306.5920000000001</c:v>
                </c:pt>
                <c:pt idx="1191">
                  <c:v>2306.5920000000001</c:v>
                </c:pt>
                <c:pt idx="1192">
                  <c:v>2306.5920000000001</c:v>
                </c:pt>
                <c:pt idx="1193">
                  <c:v>2306.5920000000001</c:v>
                </c:pt>
                <c:pt idx="1194">
                  <c:v>2306.5920000000001</c:v>
                </c:pt>
                <c:pt idx="1195">
                  <c:v>2306.5920000000001</c:v>
                </c:pt>
                <c:pt idx="1196">
                  <c:v>2306.5920000000001</c:v>
                </c:pt>
                <c:pt idx="1197">
                  <c:v>2306.5920000000001</c:v>
                </c:pt>
                <c:pt idx="1198">
                  <c:v>2306.5920000000001</c:v>
                </c:pt>
                <c:pt idx="1199">
                  <c:v>2306.5920000000001</c:v>
                </c:pt>
                <c:pt idx="1200">
                  <c:v>2306.5920000000001</c:v>
                </c:pt>
                <c:pt idx="1201">
                  <c:v>2306.5920000000001</c:v>
                </c:pt>
                <c:pt idx="1202">
                  <c:v>2306.5920000000001</c:v>
                </c:pt>
                <c:pt idx="1203">
                  <c:v>2306.5920000000001</c:v>
                </c:pt>
                <c:pt idx="1204">
                  <c:v>2306.5920000000001</c:v>
                </c:pt>
                <c:pt idx="1205">
                  <c:v>2306.5920000000001</c:v>
                </c:pt>
                <c:pt idx="1206">
                  <c:v>2306.5920000000001</c:v>
                </c:pt>
                <c:pt idx="1207">
                  <c:v>2306.5920000000001</c:v>
                </c:pt>
                <c:pt idx="1208">
                  <c:v>2306.5920000000001</c:v>
                </c:pt>
                <c:pt idx="1209">
                  <c:v>2306.5920000000001</c:v>
                </c:pt>
                <c:pt idx="1210">
                  <c:v>2306.5920000000001</c:v>
                </c:pt>
                <c:pt idx="1211">
                  <c:v>2306.5920000000001</c:v>
                </c:pt>
                <c:pt idx="1212">
                  <c:v>2306.5920000000001</c:v>
                </c:pt>
                <c:pt idx="1213">
                  <c:v>2306.5920000000001</c:v>
                </c:pt>
                <c:pt idx="1214">
                  <c:v>2306.5920000000001</c:v>
                </c:pt>
                <c:pt idx="1215">
                  <c:v>2306.5920000000001</c:v>
                </c:pt>
                <c:pt idx="1216">
                  <c:v>2306.5920000000001</c:v>
                </c:pt>
                <c:pt idx="1217">
                  <c:v>2306.5920000000001</c:v>
                </c:pt>
                <c:pt idx="1218">
                  <c:v>2306.5920000000001</c:v>
                </c:pt>
                <c:pt idx="1219">
                  <c:v>2306.5920000000001</c:v>
                </c:pt>
                <c:pt idx="1220">
                  <c:v>2306.5920000000001</c:v>
                </c:pt>
                <c:pt idx="1221">
                  <c:v>2306.5920000000001</c:v>
                </c:pt>
                <c:pt idx="1222">
                  <c:v>2306.5920000000001</c:v>
                </c:pt>
                <c:pt idx="1223">
                  <c:v>2306.5920000000001</c:v>
                </c:pt>
                <c:pt idx="1224">
                  <c:v>2306.5920000000001</c:v>
                </c:pt>
                <c:pt idx="1225">
                  <c:v>2306.5920000000001</c:v>
                </c:pt>
                <c:pt idx="1226">
                  <c:v>2306.5920000000001</c:v>
                </c:pt>
                <c:pt idx="1227">
                  <c:v>2306.5920000000001</c:v>
                </c:pt>
                <c:pt idx="1228">
                  <c:v>2306.5920000000001</c:v>
                </c:pt>
                <c:pt idx="1229">
                  <c:v>2306.5920000000001</c:v>
                </c:pt>
                <c:pt idx="1230">
                  <c:v>2306.5920000000001</c:v>
                </c:pt>
                <c:pt idx="1231">
                  <c:v>2306.5920000000001</c:v>
                </c:pt>
                <c:pt idx="1232">
                  <c:v>2306.5920000000001</c:v>
                </c:pt>
                <c:pt idx="1233">
                  <c:v>2306.5920000000001</c:v>
                </c:pt>
                <c:pt idx="1234">
                  <c:v>2306.5920000000001</c:v>
                </c:pt>
                <c:pt idx="1235">
                  <c:v>2306.5920000000001</c:v>
                </c:pt>
                <c:pt idx="1236">
                  <c:v>2306.5920000000001</c:v>
                </c:pt>
                <c:pt idx="1237">
                  <c:v>2306.5920000000001</c:v>
                </c:pt>
                <c:pt idx="1238">
                  <c:v>2306.5920000000001</c:v>
                </c:pt>
                <c:pt idx="1239">
                  <c:v>2306.5920000000001</c:v>
                </c:pt>
                <c:pt idx="1240">
                  <c:v>2306.5920000000001</c:v>
                </c:pt>
                <c:pt idx="1241">
                  <c:v>2306.5920000000001</c:v>
                </c:pt>
                <c:pt idx="1242">
                  <c:v>2306.5920000000001</c:v>
                </c:pt>
                <c:pt idx="1243">
                  <c:v>2294.6309999999999</c:v>
                </c:pt>
                <c:pt idx="1244">
                  <c:v>2306.5920000000001</c:v>
                </c:pt>
                <c:pt idx="1245">
                  <c:v>2306.5920000000001</c:v>
                </c:pt>
                <c:pt idx="1246">
                  <c:v>2306.5920000000001</c:v>
                </c:pt>
                <c:pt idx="1247">
                  <c:v>2306.5920000000001</c:v>
                </c:pt>
                <c:pt idx="1248">
                  <c:v>2306.5920000000001</c:v>
                </c:pt>
                <c:pt idx="1249">
                  <c:v>2306.5920000000001</c:v>
                </c:pt>
                <c:pt idx="1250">
                  <c:v>2306.5920000000001</c:v>
                </c:pt>
                <c:pt idx="1251">
                  <c:v>2294.6309999999999</c:v>
                </c:pt>
                <c:pt idx="1252">
                  <c:v>2306.5920000000001</c:v>
                </c:pt>
                <c:pt idx="1253">
                  <c:v>2306.5920000000001</c:v>
                </c:pt>
                <c:pt idx="1254">
                  <c:v>2294.6309999999999</c:v>
                </c:pt>
                <c:pt idx="1255">
                  <c:v>2294.6309999999999</c:v>
                </c:pt>
                <c:pt idx="1256">
                  <c:v>2306.5920000000001</c:v>
                </c:pt>
                <c:pt idx="1257">
                  <c:v>2294.6309999999999</c:v>
                </c:pt>
                <c:pt idx="1258">
                  <c:v>2294.6309999999999</c:v>
                </c:pt>
                <c:pt idx="1259">
                  <c:v>2294.6309999999999</c:v>
                </c:pt>
                <c:pt idx="1260">
                  <c:v>2294.6309999999999</c:v>
                </c:pt>
                <c:pt idx="1261">
                  <c:v>2294.6309999999999</c:v>
                </c:pt>
                <c:pt idx="1262">
                  <c:v>2294.6309999999999</c:v>
                </c:pt>
                <c:pt idx="1263">
                  <c:v>2294.6309999999999</c:v>
                </c:pt>
                <c:pt idx="1264">
                  <c:v>2294.6309999999999</c:v>
                </c:pt>
                <c:pt idx="1265">
                  <c:v>2306.6</c:v>
                </c:pt>
                <c:pt idx="1266">
                  <c:v>2306.6</c:v>
                </c:pt>
                <c:pt idx="1267">
                  <c:v>2306.6</c:v>
                </c:pt>
                <c:pt idx="1268">
                  <c:v>2306.6</c:v>
                </c:pt>
                <c:pt idx="1269">
                  <c:v>2306.6</c:v>
                </c:pt>
                <c:pt idx="1270">
                  <c:v>2306.6</c:v>
                </c:pt>
                <c:pt idx="1271">
                  <c:v>2306.6</c:v>
                </c:pt>
                <c:pt idx="1272">
                  <c:v>2306.6</c:v>
                </c:pt>
                <c:pt idx="1273">
                  <c:v>2306.6</c:v>
                </c:pt>
                <c:pt idx="1274">
                  <c:v>2306.6</c:v>
                </c:pt>
                <c:pt idx="1275">
                  <c:v>2306.6</c:v>
                </c:pt>
                <c:pt idx="1276">
                  <c:v>2306.6</c:v>
                </c:pt>
                <c:pt idx="1277">
                  <c:v>2306.6</c:v>
                </c:pt>
                <c:pt idx="1278">
                  <c:v>2306.6</c:v>
                </c:pt>
                <c:pt idx="1279">
                  <c:v>2306.6</c:v>
                </c:pt>
                <c:pt idx="1280">
                  <c:v>2306.6</c:v>
                </c:pt>
                <c:pt idx="1281">
                  <c:v>2306.6</c:v>
                </c:pt>
                <c:pt idx="1282">
                  <c:v>2306.6</c:v>
                </c:pt>
                <c:pt idx="1283">
                  <c:v>2306.6</c:v>
                </c:pt>
                <c:pt idx="1284">
                  <c:v>2306.6</c:v>
                </c:pt>
                <c:pt idx="1285">
                  <c:v>2306.6</c:v>
                </c:pt>
                <c:pt idx="1286">
                  <c:v>2306.6</c:v>
                </c:pt>
                <c:pt idx="1287">
                  <c:v>2306.6</c:v>
                </c:pt>
                <c:pt idx="1288">
                  <c:v>2306.6</c:v>
                </c:pt>
                <c:pt idx="1289">
                  <c:v>2306.6</c:v>
                </c:pt>
                <c:pt idx="1290">
                  <c:v>2306.6</c:v>
                </c:pt>
                <c:pt idx="1291">
                  <c:v>2306.6</c:v>
                </c:pt>
                <c:pt idx="1292">
                  <c:v>2306.6</c:v>
                </c:pt>
                <c:pt idx="1293">
                  <c:v>2306.6</c:v>
                </c:pt>
                <c:pt idx="1294">
                  <c:v>2306.6</c:v>
                </c:pt>
                <c:pt idx="1295">
                  <c:v>2306.6</c:v>
                </c:pt>
                <c:pt idx="1296">
                  <c:v>2306.6</c:v>
                </c:pt>
                <c:pt idx="1297">
                  <c:v>2306.6</c:v>
                </c:pt>
                <c:pt idx="1298">
                  <c:v>2306.6</c:v>
                </c:pt>
                <c:pt idx="1299">
                  <c:v>2306.6</c:v>
                </c:pt>
                <c:pt idx="1300">
                  <c:v>2306.6</c:v>
                </c:pt>
                <c:pt idx="1301">
                  <c:v>2306.6</c:v>
                </c:pt>
                <c:pt idx="1302">
                  <c:v>2306.6</c:v>
                </c:pt>
                <c:pt idx="1303">
                  <c:v>2306.6</c:v>
                </c:pt>
                <c:pt idx="1304">
                  <c:v>2306.6</c:v>
                </c:pt>
                <c:pt idx="1305">
                  <c:v>2306.6</c:v>
                </c:pt>
                <c:pt idx="1306">
                  <c:v>2306.6</c:v>
                </c:pt>
                <c:pt idx="1307">
                  <c:v>2306.6</c:v>
                </c:pt>
                <c:pt idx="1308">
                  <c:v>2306.6</c:v>
                </c:pt>
                <c:pt idx="1309">
                  <c:v>2306.6</c:v>
                </c:pt>
                <c:pt idx="1310">
                  <c:v>2306.6</c:v>
                </c:pt>
                <c:pt idx="1311">
                  <c:v>2306.6</c:v>
                </c:pt>
                <c:pt idx="1312">
                  <c:v>2306.6</c:v>
                </c:pt>
                <c:pt idx="1313">
                  <c:v>2306.6</c:v>
                </c:pt>
                <c:pt idx="1314">
                  <c:v>2306.6</c:v>
                </c:pt>
                <c:pt idx="1315">
                  <c:v>2306.6</c:v>
                </c:pt>
                <c:pt idx="1316">
                  <c:v>2306.6</c:v>
                </c:pt>
                <c:pt idx="1317">
                  <c:v>2306.6</c:v>
                </c:pt>
                <c:pt idx="1318">
                  <c:v>2306.6</c:v>
                </c:pt>
                <c:pt idx="1319">
                  <c:v>2306.6</c:v>
                </c:pt>
                <c:pt idx="1320">
                  <c:v>2306.6</c:v>
                </c:pt>
                <c:pt idx="1321">
                  <c:v>2306.6</c:v>
                </c:pt>
                <c:pt idx="1322">
                  <c:v>2306.6</c:v>
                </c:pt>
                <c:pt idx="1323">
                  <c:v>2306.6</c:v>
                </c:pt>
                <c:pt idx="1324">
                  <c:v>2306.6</c:v>
                </c:pt>
                <c:pt idx="1325">
                  <c:v>2306.6</c:v>
                </c:pt>
                <c:pt idx="1326">
                  <c:v>2306.6</c:v>
                </c:pt>
                <c:pt idx="1327">
                  <c:v>2306.6</c:v>
                </c:pt>
                <c:pt idx="1328">
                  <c:v>2306.6</c:v>
                </c:pt>
                <c:pt idx="1329">
                  <c:v>2306.6</c:v>
                </c:pt>
                <c:pt idx="1330">
                  <c:v>2306.6</c:v>
                </c:pt>
                <c:pt idx="1331">
                  <c:v>2306.6</c:v>
                </c:pt>
                <c:pt idx="1332">
                  <c:v>2306.6</c:v>
                </c:pt>
                <c:pt idx="1333">
                  <c:v>2306.6</c:v>
                </c:pt>
                <c:pt idx="1334">
                  <c:v>2306.6</c:v>
                </c:pt>
                <c:pt idx="1335">
                  <c:v>2306.6</c:v>
                </c:pt>
                <c:pt idx="1336">
                  <c:v>2306.6</c:v>
                </c:pt>
                <c:pt idx="1337">
                  <c:v>2306.6</c:v>
                </c:pt>
                <c:pt idx="1338">
                  <c:v>2306.6</c:v>
                </c:pt>
                <c:pt idx="1339">
                  <c:v>2306.6</c:v>
                </c:pt>
                <c:pt idx="1340">
                  <c:v>2306.6</c:v>
                </c:pt>
                <c:pt idx="1341">
                  <c:v>2306.6</c:v>
                </c:pt>
                <c:pt idx="1342">
                  <c:v>2306.6</c:v>
                </c:pt>
                <c:pt idx="1343">
                  <c:v>2306.6</c:v>
                </c:pt>
                <c:pt idx="1344">
                  <c:v>2306.6</c:v>
                </c:pt>
                <c:pt idx="1345">
                  <c:v>2306.6</c:v>
                </c:pt>
                <c:pt idx="1346">
                  <c:v>2306.6</c:v>
                </c:pt>
                <c:pt idx="1347">
                  <c:v>2306.6</c:v>
                </c:pt>
                <c:pt idx="1348">
                  <c:v>2306.6</c:v>
                </c:pt>
                <c:pt idx="1349">
                  <c:v>2306.6</c:v>
                </c:pt>
                <c:pt idx="1350">
                  <c:v>2306.6</c:v>
                </c:pt>
                <c:pt idx="1351">
                  <c:v>2306.6</c:v>
                </c:pt>
                <c:pt idx="1352">
                  <c:v>2306.6</c:v>
                </c:pt>
                <c:pt idx="1353">
                  <c:v>2306.6</c:v>
                </c:pt>
                <c:pt idx="1354">
                  <c:v>2306.6</c:v>
                </c:pt>
                <c:pt idx="1355">
                  <c:v>2306.6</c:v>
                </c:pt>
                <c:pt idx="1356">
                  <c:v>2306.6</c:v>
                </c:pt>
                <c:pt idx="1357">
                  <c:v>2306.6</c:v>
                </c:pt>
                <c:pt idx="1358">
                  <c:v>2306.6</c:v>
                </c:pt>
                <c:pt idx="1359">
                  <c:v>2306.6</c:v>
                </c:pt>
                <c:pt idx="1360">
                  <c:v>2306.6</c:v>
                </c:pt>
                <c:pt idx="1361">
                  <c:v>2306.6</c:v>
                </c:pt>
                <c:pt idx="1362">
                  <c:v>2306.6</c:v>
                </c:pt>
                <c:pt idx="1363">
                  <c:v>2306.6</c:v>
                </c:pt>
                <c:pt idx="1364">
                  <c:v>2306.6</c:v>
                </c:pt>
                <c:pt idx="1365">
                  <c:v>2306.6</c:v>
                </c:pt>
                <c:pt idx="1366">
                  <c:v>2306.6</c:v>
                </c:pt>
                <c:pt idx="1367">
                  <c:v>2306.6</c:v>
                </c:pt>
                <c:pt idx="1368">
                  <c:v>2306.6</c:v>
                </c:pt>
                <c:pt idx="1369">
                  <c:v>2306.6</c:v>
                </c:pt>
                <c:pt idx="1370">
                  <c:v>2306.6</c:v>
                </c:pt>
                <c:pt idx="1371">
                  <c:v>2306.6</c:v>
                </c:pt>
                <c:pt idx="1372">
                  <c:v>2306.6</c:v>
                </c:pt>
                <c:pt idx="1373">
                  <c:v>2306.6</c:v>
                </c:pt>
                <c:pt idx="1374">
                  <c:v>2306.6</c:v>
                </c:pt>
                <c:pt idx="1375">
                  <c:v>2306.6</c:v>
                </c:pt>
                <c:pt idx="1376">
                  <c:v>2306.6</c:v>
                </c:pt>
                <c:pt idx="1377">
                  <c:v>2306.6</c:v>
                </c:pt>
                <c:pt idx="1378">
                  <c:v>2306.6</c:v>
                </c:pt>
                <c:pt idx="1379">
                  <c:v>2306.6</c:v>
                </c:pt>
                <c:pt idx="1380">
                  <c:v>2306.6</c:v>
                </c:pt>
                <c:pt idx="1381">
                  <c:v>2306.6</c:v>
                </c:pt>
                <c:pt idx="1382">
                  <c:v>2306.6</c:v>
                </c:pt>
                <c:pt idx="1383">
                  <c:v>2306.6</c:v>
                </c:pt>
                <c:pt idx="1384">
                  <c:v>2306.6</c:v>
                </c:pt>
                <c:pt idx="1385">
                  <c:v>2306.6</c:v>
                </c:pt>
                <c:pt idx="1386">
                  <c:v>2306.6</c:v>
                </c:pt>
                <c:pt idx="1387">
                  <c:v>2306.6</c:v>
                </c:pt>
                <c:pt idx="1388">
                  <c:v>2306.6</c:v>
                </c:pt>
                <c:pt idx="1389">
                  <c:v>2306.6</c:v>
                </c:pt>
                <c:pt idx="1390">
                  <c:v>2306.6</c:v>
                </c:pt>
                <c:pt idx="1391">
                  <c:v>2306.6</c:v>
                </c:pt>
                <c:pt idx="1392">
                  <c:v>2306.6</c:v>
                </c:pt>
                <c:pt idx="1393">
                  <c:v>2306.6</c:v>
                </c:pt>
                <c:pt idx="1394">
                  <c:v>2306.6</c:v>
                </c:pt>
                <c:pt idx="1395">
                  <c:v>2306.6</c:v>
                </c:pt>
                <c:pt idx="1396">
                  <c:v>2306.6</c:v>
                </c:pt>
                <c:pt idx="1397">
                  <c:v>2306.6</c:v>
                </c:pt>
                <c:pt idx="1398">
                  <c:v>2306.6</c:v>
                </c:pt>
                <c:pt idx="1399">
                  <c:v>2306.6</c:v>
                </c:pt>
                <c:pt idx="1400">
                  <c:v>2306.6</c:v>
                </c:pt>
                <c:pt idx="1401">
                  <c:v>2306.6</c:v>
                </c:pt>
                <c:pt idx="1402">
                  <c:v>2306.6</c:v>
                </c:pt>
                <c:pt idx="1403">
                  <c:v>2306.6</c:v>
                </c:pt>
                <c:pt idx="1404">
                  <c:v>2306.6</c:v>
                </c:pt>
                <c:pt idx="1405">
                  <c:v>2306.6</c:v>
                </c:pt>
                <c:pt idx="1406">
                  <c:v>2306.6</c:v>
                </c:pt>
                <c:pt idx="1407">
                  <c:v>2306.6</c:v>
                </c:pt>
                <c:pt idx="1408">
                  <c:v>2306.6</c:v>
                </c:pt>
                <c:pt idx="1409">
                  <c:v>2306.6</c:v>
                </c:pt>
                <c:pt idx="1410">
                  <c:v>2306.6</c:v>
                </c:pt>
                <c:pt idx="1411">
                  <c:v>2306.6</c:v>
                </c:pt>
                <c:pt idx="1412">
                  <c:v>2306.6</c:v>
                </c:pt>
                <c:pt idx="1413">
                  <c:v>2306.6</c:v>
                </c:pt>
                <c:pt idx="1414">
                  <c:v>2306.6</c:v>
                </c:pt>
                <c:pt idx="1415">
                  <c:v>2306.6</c:v>
                </c:pt>
                <c:pt idx="1416">
                  <c:v>2306.6</c:v>
                </c:pt>
                <c:pt idx="1417">
                  <c:v>2306.6</c:v>
                </c:pt>
                <c:pt idx="1418">
                  <c:v>2306.6</c:v>
                </c:pt>
                <c:pt idx="1419">
                  <c:v>2306.6</c:v>
                </c:pt>
                <c:pt idx="1420">
                  <c:v>2306.6</c:v>
                </c:pt>
                <c:pt idx="1421">
                  <c:v>2306.6</c:v>
                </c:pt>
                <c:pt idx="1422">
                  <c:v>2306.6</c:v>
                </c:pt>
                <c:pt idx="1423">
                  <c:v>2306.6</c:v>
                </c:pt>
                <c:pt idx="1424">
                  <c:v>2306.6</c:v>
                </c:pt>
                <c:pt idx="1425">
                  <c:v>2306.6</c:v>
                </c:pt>
                <c:pt idx="1426">
                  <c:v>2306.6</c:v>
                </c:pt>
                <c:pt idx="1427">
                  <c:v>2306.6</c:v>
                </c:pt>
                <c:pt idx="1428">
                  <c:v>2306.6</c:v>
                </c:pt>
                <c:pt idx="1429">
                  <c:v>2306.6</c:v>
                </c:pt>
                <c:pt idx="1430">
                  <c:v>2306.6</c:v>
                </c:pt>
                <c:pt idx="1431">
                  <c:v>2306.6</c:v>
                </c:pt>
                <c:pt idx="1432">
                  <c:v>2306.6</c:v>
                </c:pt>
                <c:pt idx="1433">
                  <c:v>2306.6</c:v>
                </c:pt>
                <c:pt idx="1434">
                  <c:v>2306.6</c:v>
                </c:pt>
                <c:pt idx="1435">
                  <c:v>2306.6</c:v>
                </c:pt>
                <c:pt idx="1436">
                  <c:v>2306.6</c:v>
                </c:pt>
                <c:pt idx="1437">
                  <c:v>2306.6</c:v>
                </c:pt>
                <c:pt idx="1438">
                  <c:v>2306.6</c:v>
                </c:pt>
                <c:pt idx="1439">
                  <c:v>2306.6</c:v>
                </c:pt>
                <c:pt idx="1440">
                  <c:v>2306.6</c:v>
                </c:pt>
                <c:pt idx="1441">
                  <c:v>2306.6</c:v>
                </c:pt>
                <c:pt idx="1442">
                  <c:v>2306.6</c:v>
                </c:pt>
                <c:pt idx="1443">
                  <c:v>2306.6</c:v>
                </c:pt>
                <c:pt idx="1444">
                  <c:v>2306.6</c:v>
                </c:pt>
                <c:pt idx="1445">
                  <c:v>2306.6</c:v>
                </c:pt>
                <c:pt idx="1446">
                  <c:v>2306.6</c:v>
                </c:pt>
                <c:pt idx="1447">
                  <c:v>2306.6</c:v>
                </c:pt>
                <c:pt idx="1448">
                  <c:v>2306.6</c:v>
                </c:pt>
                <c:pt idx="1449">
                  <c:v>2306.6</c:v>
                </c:pt>
                <c:pt idx="1450">
                  <c:v>2306.6</c:v>
                </c:pt>
                <c:pt idx="1451">
                  <c:v>2306.6</c:v>
                </c:pt>
                <c:pt idx="1452">
                  <c:v>2306.6</c:v>
                </c:pt>
                <c:pt idx="1453">
                  <c:v>2306.6</c:v>
                </c:pt>
                <c:pt idx="1454">
                  <c:v>2306.6</c:v>
                </c:pt>
                <c:pt idx="1455">
                  <c:v>2306.6</c:v>
                </c:pt>
                <c:pt idx="1456">
                  <c:v>2306.6</c:v>
                </c:pt>
                <c:pt idx="1457">
                  <c:v>2306.6</c:v>
                </c:pt>
                <c:pt idx="1458">
                  <c:v>2306.6</c:v>
                </c:pt>
                <c:pt idx="1459">
                  <c:v>2306.6</c:v>
                </c:pt>
                <c:pt idx="1460">
                  <c:v>2306.6</c:v>
                </c:pt>
                <c:pt idx="1461">
                  <c:v>2306.6</c:v>
                </c:pt>
                <c:pt idx="1462">
                  <c:v>2306.6</c:v>
                </c:pt>
                <c:pt idx="1463">
                  <c:v>2306.6</c:v>
                </c:pt>
                <c:pt idx="1464">
                  <c:v>2306.6</c:v>
                </c:pt>
                <c:pt idx="1465">
                  <c:v>2306.6</c:v>
                </c:pt>
                <c:pt idx="1466">
                  <c:v>2306.6</c:v>
                </c:pt>
                <c:pt idx="1467">
                  <c:v>2306.6</c:v>
                </c:pt>
                <c:pt idx="1468">
                  <c:v>2306.6</c:v>
                </c:pt>
                <c:pt idx="1469">
                  <c:v>2306.6</c:v>
                </c:pt>
                <c:pt idx="1470">
                  <c:v>2306.6</c:v>
                </c:pt>
                <c:pt idx="1471">
                  <c:v>2306.6</c:v>
                </c:pt>
                <c:pt idx="1472">
                  <c:v>2306.6</c:v>
                </c:pt>
                <c:pt idx="1473">
                  <c:v>2306.6</c:v>
                </c:pt>
                <c:pt idx="1474">
                  <c:v>2306.6</c:v>
                </c:pt>
                <c:pt idx="1475">
                  <c:v>2306.6</c:v>
                </c:pt>
                <c:pt idx="1476">
                  <c:v>2306.6</c:v>
                </c:pt>
                <c:pt idx="1477">
                  <c:v>2306.6</c:v>
                </c:pt>
                <c:pt idx="1478">
                  <c:v>2306.6</c:v>
                </c:pt>
                <c:pt idx="1479">
                  <c:v>2306.6</c:v>
                </c:pt>
                <c:pt idx="1480">
                  <c:v>2306.6</c:v>
                </c:pt>
                <c:pt idx="1481">
                  <c:v>2306.6</c:v>
                </c:pt>
                <c:pt idx="1482">
                  <c:v>2306.6</c:v>
                </c:pt>
                <c:pt idx="1483">
                  <c:v>2306.6</c:v>
                </c:pt>
                <c:pt idx="1484">
                  <c:v>2306.6</c:v>
                </c:pt>
                <c:pt idx="1485">
                  <c:v>2306.6</c:v>
                </c:pt>
                <c:pt idx="1486">
                  <c:v>2306.6</c:v>
                </c:pt>
                <c:pt idx="1487">
                  <c:v>2306.6</c:v>
                </c:pt>
                <c:pt idx="1488">
                  <c:v>2306.6</c:v>
                </c:pt>
                <c:pt idx="1489">
                  <c:v>2306.6</c:v>
                </c:pt>
                <c:pt idx="1490">
                  <c:v>2306.6</c:v>
                </c:pt>
                <c:pt idx="1491">
                  <c:v>2306.6</c:v>
                </c:pt>
                <c:pt idx="1492">
                  <c:v>2306.6</c:v>
                </c:pt>
                <c:pt idx="1493">
                  <c:v>2306.6</c:v>
                </c:pt>
                <c:pt idx="1494">
                  <c:v>2306.6</c:v>
                </c:pt>
                <c:pt idx="1495">
                  <c:v>2306.6</c:v>
                </c:pt>
                <c:pt idx="1496">
                  <c:v>2306.6</c:v>
                </c:pt>
                <c:pt idx="1497">
                  <c:v>2306.6</c:v>
                </c:pt>
                <c:pt idx="1498">
                  <c:v>2306.6</c:v>
                </c:pt>
                <c:pt idx="1499">
                  <c:v>2306.6</c:v>
                </c:pt>
                <c:pt idx="1500">
                  <c:v>2306.6</c:v>
                </c:pt>
                <c:pt idx="1501">
                  <c:v>2306.6</c:v>
                </c:pt>
                <c:pt idx="1502">
                  <c:v>2306.6</c:v>
                </c:pt>
                <c:pt idx="1503">
                  <c:v>2306.6</c:v>
                </c:pt>
                <c:pt idx="1504">
                  <c:v>2306.6</c:v>
                </c:pt>
                <c:pt idx="1505">
                  <c:v>2306.6</c:v>
                </c:pt>
                <c:pt idx="1506">
                  <c:v>2306.6</c:v>
                </c:pt>
                <c:pt idx="1507">
                  <c:v>2306.6</c:v>
                </c:pt>
                <c:pt idx="1508">
                  <c:v>2306.6</c:v>
                </c:pt>
                <c:pt idx="1509">
                  <c:v>2306.6</c:v>
                </c:pt>
                <c:pt idx="1510">
                  <c:v>2306.6</c:v>
                </c:pt>
                <c:pt idx="1511">
                  <c:v>2306.6</c:v>
                </c:pt>
                <c:pt idx="1512">
                  <c:v>2306.6</c:v>
                </c:pt>
                <c:pt idx="1513">
                  <c:v>2306.6</c:v>
                </c:pt>
                <c:pt idx="1514">
                  <c:v>2306.6</c:v>
                </c:pt>
                <c:pt idx="1515">
                  <c:v>2306.6</c:v>
                </c:pt>
                <c:pt idx="1516">
                  <c:v>2306.6</c:v>
                </c:pt>
                <c:pt idx="1517">
                  <c:v>2306.6</c:v>
                </c:pt>
                <c:pt idx="1518">
                  <c:v>2306.6</c:v>
                </c:pt>
                <c:pt idx="1519">
                  <c:v>2306.6</c:v>
                </c:pt>
                <c:pt idx="1520">
                  <c:v>2306.6</c:v>
                </c:pt>
                <c:pt idx="1521">
                  <c:v>2306.6</c:v>
                </c:pt>
                <c:pt idx="1522">
                  <c:v>2306.6</c:v>
                </c:pt>
                <c:pt idx="1523">
                  <c:v>2306.6</c:v>
                </c:pt>
                <c:pt idx="1524">
                  <c:v>2306.6</c:v>
                </c:pt>
                <c:pt idx="1525">
                  <c:v>2306.6</c:v>
                </c:pt>
                <c:pt idx="1526">
                  <c:v>2306.6</c:v>
                </c:pt>
                <c:pt idx="1527">
                  <c:v>2306.6</c:v>
                </c:pt>
                <c:pt idx="1528">
                  <c:v>2306.6</c:v>
                </c:pt>
                <c:pt idx="1529">
                  <c:v>2306.6</c:v>
                </c:pt>
                <c:pt idx="1530">
                  <c:v>2306.6</c:v>
                </c:pt>
                <c:pt idx="1531">
                  <c:v>2306.6</c:v>
                </c:pt>
                <c:pt idx="1532">
                  <c:v>2306.6</c:v>
                </c:pt>
                <c:pt idx="1533">
                  <c:v>2306.6</c:v>
                </c:pt>
                <c:pt idx="1534">
                  <c:v>2306.6</c:v>
                </c:pt>
                <c:pt idx="1535">
                  <c:v>2306.6</c:v>
                </c:pt>
                <c:pt idx="1536">
                  <c:v>2306.6</c:v>
                </c:pt>
                <c:pt idx="1537">
                  <c:v>2306.6</c:v>
                </c:pt>
                <c:pt idx="1538">
                  <c:v>2306.6</c:v>
                </c:pt>
                <c:pt idx="1539">
                  <c:v>2306.6</c:v>
                </c:pt>
                <c:pt idx="1540">
                  <c:v>2306.6</c:v>
                </c:pt>
                <c:pt idx="1541">
                  <c:v>2306.6</c:v>
                </c:pt>
                <c:pt idx="1542">
                  <c:v>2306.6</c:v>
                </c:pt>
                <c:pt idx="1543">
                  <c:v>2306.6</c:v>
                </c:pt>
                <c:pt idx="1544">
                  <c:v>2306.6</c:v>
                </c:pt>
                <c:pt idx="1545">
                  <c:v>2306.6</c:v>
                </c:pt>
                <c:pt idx="1546">
                  <c:v>2306.6</c:v>
                </c:pt>
                <c:pt idx="1547">
                  <c:v>2306.6</c:v>
                </c:pt>
                <c:pt idx="1548">
                  <c:v>2306.6</c:v>
                </c:pt>
                <c:pt idx="1549">
                  <c:v>2306.6</c:v>
                </c:pt>
                <c:pt idx="1550">
                  <c:v>2306.6</c:v>
                </c:pt>
                <c:pt idx="1551">
                  <c:v>2306.6</c:v>
                </c:pt>
                <c:pt idx="1552">
                  <c:v>2306.6</c:v>
                </c:pt>
                <c:pt idx="1553">
                  <c:v>2306.6</c:v>
                </c:pt>
                <c:pt idx="1554">
                  <c:v>2306.6</c:v>
                </c:pt>
                <c:pt idx="1555">
                  <c:v>2306.6</c:v>
                </c:pt>
                <c:pt idx="1556">
                  <c:v>2306.6</c:v>
                </c:pt>
                <c:pt idx="1557">
                  <c:v>2306.6</c:v>
                </c:pt>
                <c:pt idx="1558">
                  <c:v>2306.6</c:v>
                </c:pt>
                <c:pt idx="1559">
                  <c:v>2306.6</c:v>
                </c:pt>
                <c:pt idx="1560">
                  <c:v>2306.6</c:v>
                </c:pt>
                <c:pt idx="1561">
                  <c:v>2306.6</c:v>
                </c:pt>
                <c:pt idx="1562">
                  <c:v>2306.6</c:v>
                </c:pt>
                <c:pt idx="1563">
                  <c:v>2306.6</c:v>
                </c:pt>
                <c:pt idx="1564">
                  <c:v>2306.6</c:v>
                </c:pt>
                <c:pt idx="1565">
                  <c:v>2306.6</c:v>
                </c:pt>
                <c:pt idx="1566">
                  <c:v>2306.6</c:v>
                </c:pt>
                <c:pt idx="1567">
                  <c:v>2306.6</c:v>
                </c:pt>
                <c:pt idx="1568">
                  <c:v>2306.6</c:v>
                </c:pt>
                <c:pt idx="1569">
                  <c:v>2306.6</c:v>
                </c:pt>
                <c:pt idx="1570">
                  <c:v>2306.6</c:v>
                </c:pt>
                <c:pt idx="1571">
                  <c:v>2306.6</c:v>
                </c:pt>
                <c:pt idx="1572">
                  <c:v>2306.6</c:v>
                </c:pt>
                <c:pt idx="1573">
                  <c:v>2306.6</c:v>
                </c:pt>
                <c:pt idx="1574">
                  <c:v>2306.6</c:v>
                </c:pt>
                <c:pt idx="1575">
                  <c:v>2306.6</c:v>
                </c:pt>
                <c:pt idx="1576">
                  <c:v>2306.6</c:v>
                </c:pt>
                <c:pt idx="1577">
                  <c:v>2306.6</c:v>
                </c:pt>
                <c:pt idx="1578">
                  <c:v>2306.6</c:v>
                </c:pt>
                <c:pt idx="1579">
                  <c:v>2306.6</c:v>
                </c:pt>
                <c:pt idx="1580">
                  <c:v>2306.6</c:v>
                </c:pt>
                <c:pt idx="1581">
                  <c:v>2306.6</c:v>
                </c:pt>
                <c:pt idx="1582">
                  <c:v>2306.6</c:v>
                </c:pt>
                <c:pt idx="1583">
                  <c:v>2306.6</c:v>
                </c:pt>
                <c:pt idx="1584">
                  <c:v>2306.6</c:v>
                </c:pt>
                <c:pt idx="1585">
                  <c:v>2306.6</c:v>
                </c:pt>
                <c:pt idx="1586">
                  <c:v>2306.6</c:v>
                </c:pt>
                <c:pt idx="1587">
                  <c:v>2306.6</c:v>
                </c:pt>
                <c:pt idx="1588">
                  <c:v>2306.6</c:v>
                </c:pt>
                <c:pt idx="1589">
                  <c:v>2306.6</c:v>
                </c:pt>
                <c:pt idx="1590">
                  <c:v>2306.6</c:v>
                </c:pt>
                <c:pt idx="1591">
                  <c:v>2306.6</c:v>
                </c:pt>
                <c:pt idx="1592">
                  <c:v>2306.6</c:v>
                </c:pt>
                <c:pt idx="1593">
                  <c:v>2306.6</c:v>
                </c:pt>
                <c:pt idx="1594">
                  <c:v>2306.6</c:v>
                </c:pt>
                <c:pt idx="1595">
                  <c:v>2306.6</c:v>
                </c:pt>
                <c:pt idx="1596">
                  <c:v>2306.6</c:v>
                </c:pt>
                <c:pt idx="1597">
                  <c:v>2306.6</c:v>
                </c:pt>
                <c:pt idx="1598">
                  <c:v>2306.6</c:v>
                </c:pt>
                <c:pt idx="1599">
                  <c:v>2306.6</c:v>
                </c:pt>
                <c:pt idx="1600">
                  <c:v>2306.6</c:v>
                </c:pt>
                <c:pt idx="1601">
                  <c:v>2306.6</c:v>
                </c:pt>
                <c:pt idx="1602">
                  <c:v>2306.6</c:v>
                </c:pt>
                <c:pt idx="1603">
                  <c:v>2306.6</c:v>
                </c:pt>
                <c:pt idx="1604">
                  <c:v>2306.6</c:v>
                </c:pt>
                <c:pt idx="1605">
                  <c:v>2306.6</c:v>
                </c:pt>
                <c:pt idx="1606">
                  <c:v>2306.6</c:v>
                </c:pt>
                <c:pt idx="1607">
                  <c:v>2306.6</c:v>
                </c:pt>
                <c:pt idx="1608">
                  <c:v>2306.6</c:v>
                </c:pt>
                <c:pt idx="1609">
                  <c:v>2306.6</c:v>
                </c:pt>
                <c:pt idx="1610">
                  <c:v>2306.6</c:v>
                </c:pt>
                <c:pt idx="1611">
                  <c:v>2306.6</c:v>
                </c:pt>
                <c:pt idx="1612">
                  <c:v>2306.6</c:v>
                </c:pt>
                <c:pt idx="1613">
                  <c:v>2306.6</c:v>
                </c:pt>
                <c:pt idx="1614">
                  <c:v>2306.6</c:v>
                </c:pt>
                <c:pt idx="1615">
                  <c:v>2306.6</c:v>
                </c:pt>
                <c:pt idx="1616">
                  <c:v>2306.6</c:v>
                </c:pt>
                <c:pt idx="1617">
                  <c:v>2306.6</c:v>
                </c:pt>
                <c:pt idx="1618">
                  <c:v>2306.6</c:v>
                </c:pt>
                <c:pt idx="1619">
                  <c:v>2306.6</c:v>
                </c:pt>
                <c:pt idx="1620">
                  <c:v>2306.6</c:v>
                </c:pt>
                <c:pt idx="1621">
                  <c:v>2306.6</c:v>
                </c:pt>
                <c:pt idx="1622">
                  <c:v>2306.6</c:v>
                </c:pt>
                <c:pt idx="1623">
                  <c:v>2306.6</c:v>
                </c:pt>
                <c:pt idx="1624">
                  <c:v>2306.6</c:v>
                </c:pt>
                <c:pt idx="1625">
                  <c:v>2306.6</c:v>
                </c:pt>
                <c:pt idx="1626">
                  <c:v>2306.6</c:v>
                </c:pt>
                <c:pt idx="1627">
                  <c:v>2306.6</c:v>
                </c:pt>
                <c:pt idx="1628">
                  <c:v>2306.6</c:v>
                </c:pt>
                <c:pt idx="1629">
                  <c:v>2306.6</c:v>
                </c:pt>
                <c:pt idx="1630">
                  <c:v>2306.6</c:v>
                </c:pt>
                <c:pt idx="1631">
                  <c:v>2306.6</c:v>
                </c:pt>
                <c:pt idx="1632">
                  <c:v>2306.6</c:v>
                </c:pt>
                <c:pt idx="1633">
                  <c:v>2306.6</c:v>
                </c:pt>
                <c:pt idx="1634">
                  <c:v>2306.6</c:v>
                </c:pt>
                <c:pt idx="1635">
                  <c:v>2306.6</c:v>
                </c:pt>
                <c:pt idx="1636">
                  <c:v>2306.6</c:v>
                </c:pt>
                <c:pt idx="1637">
                  <c:v>2306.6</c:v>
                </c:pt>
                <c:pt idx="1638">
                  <c:v>2306.6</c:v>
                </c:pt>
                <c:pt idx="1639">
                  <c:v>2306.6</c:v>
                </c:pt>
                <c:pt idx="1640">
                  <c:v>2306.6</c:v>
                </c:pt>
                <c:pt idx="1641">
                  <c:v>2306.6</c:v>
                </c:pt>
                <c:pt idx="1642">
                  <c:v>2306.6</c:v>
                </c:pt>
                <c:pt idx="1643">
                  <c:v>2306.6</c:v>
                </c:pt>
                <c:pt idx="1644">
                  <c:v>2306.6</c:v>
                </c:pt>
                <c:pt idx="1645">
                  <c:v>2306.6</c:v>
                </c:pt>
                <c:pt idx="1646">
                  <c:v>2306.6</c:v>
                </c:pt>
                <c:pt idx="1647">
                  <c:v>2306.6</c:v>
                </c:pt>
                <c:pt idx="1648">
                  <c:v>2306.6</c:v>
                </c:pt>
                <c:pt idx="1649">
                  <c:v>2306.6</c:v>
                </c:pt>
                <c:pt idx="1650">
                  <c:v>2306.6</c:v>
                </c:pt>
                <c:pt idx="1651">
                  <c:v>2306.6</c:v>
                </c:pt>
                <c:pt idx="1652">
                  <c:v>2306.6</c:v>
                </c:pt>
                <c:pt idx="1653">
                  <c:v>2306.6</c:v>
                </c:pt>
                <c:pt idx="1654">
                  <c:v>2306.6</c:v>
                </c:pt>
                <c:pt idx="1655">
                  <c:v>2306.6</c:v>
                </c:pt>
                <c:pt idx="1656">
                  <c:v>2306.6</c:v>
                </c:pt>
                <c:pt idx="1657">
                  <c:v>2306.6</c:v>
                </c:pt>
                <c:pt idx="1658">
                  <c:v>2306.6</c:v>
                </c:pt>
                <c:pt idx="1659">
                  <c:v>2306.6</c:v>
                </c:pt>
                <c:pt idx="1660">
                  <c:v>2306.6</c:v>
                </c:pt>
                <c:pt idx="1661">
                  <c:v>2306.6</c:v>
                </c:pt>
                <c:pt idx="1662">
                  <c:v>2306.6</c:v>
                </c:pt>
                <c:pt idx="1663">
                  <c:v>2306.6</c:v>
                </c:pt>
                <c:pt idx="1664">
                  <c:v>2306.6</c:v>
                </c:pt>
                <c:pt idx="1665">
                  <c:v>2306.6</c:v>
                </c:pt>
                <c:pt idx="1666">
                  <c:v>2306.6</c:v>
                </c:pt>
                <c:pt idx="1667">
                  <c:v>2306.6</c:v>
                </c:pt>
                <c:pt idx="1668">
                  <c:v>2306.6</c:v>
                </c:pt>
                <c:pt idx="1669">
                  <c:v>2306.6</c:v>
                </c:pt>
                <c:pt idx="1670">
                  <c:v>2306.6</c:v>
                </c:pt>
                <c:pt idx="1671">
                  <c:v>2306.6</c:v>
                </c:pt>
                <c:pt idx="1672">
                  <c:v>2306.6</c:v>
                </c:pt>
                <c:pt idx="1673">
                  <c:v>2306.6</c:v>
                </c:pt>
                <c:pt idx="1674">
                  <c:v>2306.6</c:v>
                </c:pt>
                <c:pt idx="1675">
                  <c:v>2306.6</c:v>
                </c:pt>
                <c:pt idx="1676">
                  <c:v>2306.6</c:v>
                </c:pt>
                <c:pt idx="1677">
                  <c:v>2306.6</c:v>
                </c:pt>
                <c:pt idx="1678">
                  <c:v>2306.6</c:v>
                </c:pt>
                <c:pt idx="1679">
                  <c:v>2306.6</c:v>
                </c:pt>
                <c:pt idx="1680">
                  <c:v>2306.6</c:v>
                </c:pt>
                <c:pt idx="1681">
                  <c:v>2306.6</c:v>
                </c:pt>
                <c:pt idx="1682">
                  <c:v>2306.6</c:v>
                </c:pt>
                <c:pt idx="1683">
                  <c:v>2306.6</c:v>
                </c:pt>
                <c:pt idx="1684">
                  <c:v>2306.6</c:v>
                </c:pt>
                <c:pt idx="1685">
                  <c:v>2306.6</c:v>
                </c:pt>
                <c:pt idx="1686">
                  <c:v>2306.6</c:v>
                </c:pt>
                <c:pt idx="1687">
                  <c:v>2306.6</c:v>
                </c:pt>
                <c:pt idx="1688">
                  <c:v>2306.6</c:v>
                </c:pt>
                <c:pt idx="1689">
                  <c:v>2306.6</c:v>
                </c:pt>
                <c:pt idx="1690">
                  <c:v>2306.6</c:v>
                </c:pt>
                <c:pt idx="1691">
                  <c:v>2306.6</c:v>
                </c:pt>
                <c:pt idx="1692">
                  <c:v>2306.6</c:v>
                </c:pt>
                <c:pt idx="1693">
                  <c:v>2306.6</c:v>
                </c:pt>
                <c:pt idx="1694">
                  <c:v>2306.6</c:v>
                </c:pt>
                <c:pt idx="1695">
                  <c:v>2306.6</c:v>
                </c:pt>
                <c:pt idx="1696">
                  <c:v>2306.6</c:v>
                </c:pt>
                <c:pt idx="1697">
                  <c:v>2306.6</c:v>
                </c:pt>
                <c:pt idx="1698">
                  <c:v>2306.6</c:v>
                </c:pt>
                <c:pt idx="1699">
                  <c:v>2306.6</c:v>
                </c:pt>
                <c:pt idx="1700">
                  <c:v>2306.6</c:v>
                </c:pt>
                <c:pt idx="1701">
                  <c:v>2306.6</c:v>
                </c:pt>
                <c:pt idx="1702">
                  <c:v>2306.6</c:v>
                </c:pt>
                <c:pt idx="1703">
                  <c:v>2306.6</c:v>
                </c:pt>
                <c:pt idx="1704">
                  <c:v>2306.6</c:v>
                </c:pt>
                <c:pt idx="1705">
                  <c:v>2306.6</c:v>
                </c:pt>
                <c:pt idx="1706">
                  <c:v>2306.6</c:v>
                </c:pt>
                <c:pt idx="1707">
                  <c:v>2306.6</c:v>
                </c:pt>
                <c:pt idx="1708">
                  <c:v>2306.6</c:v>
                </c:pt>
                <c:pt idx="1709">
                  <c:v>2306.6</c:v>
                </c:pt>
                <c:pt idx="1710">
                  <c:v>2306.6</c:v>
                </c:pt>
                <c:pt idx="1711">
                  <c:v>2306.6</c:v>
                </c:pt>
                <c:pt idx="1712">
                  <c:v>2306.6</c:v>
                </c:pt>
                <c:pt idx="1713">
                  <c:v>2306.6</c:v>
                </c:pt>
                <c:pt idx="1714">
                  <c:v>2306.6</c:v>
                </c:pt>
                <c:pt idx="1715">
                  <c:v>2306.6</c:v>
                </c:pt>
                <c:pt idx="1716">
                  <c:v>2306.6</c:v>
                </c:pt>
                <c:pt idx="1717">
                  <c:v>2306.6</c:v>
                </c:pt>
                <c:pt idx="1718">
                  <c:v>2306.6</c:v>
                </c:pt>
                <c:pt idx="1719">
                  <c:v>2306.6</c:v>
                </c:pt>
                <c:pt idx="1720">
                  <c:v>2306.6</c:v>
                </c:pt>
                <c:pt idx="1721">
                  <c:v>2306.6</c:v>
                </c:pt>
                <c:pt idx="1722">
                  <c:v>2306.6</c:v>
                </c:pt>
                <c:pt idx="1723">
                  <c:v>2306.6</c:v>
                </c:pt>
                <c:pt idx="1724">
                  <c:v>2306.6</c:v>
                </c:pt>
                <c:pt idx="1725">
                  <c:v>2306.6</c:v>
                </c:pt>
                <c:pt idx="1726">
                  <c:v>2306.6</c:v>
                </c:pt>
                <c:pt idx="1727">
                  <c:v>2306.6</c:v>
                </c:pt>
                <c:pt idx="1728">
                  <c:v>2306.6</c:v>
                </c:pt>
                <c:pt idx="1729">
                  <c:v>2306.6</c:v>
                </c:pt>
                <c:pt idx="1730">
                  <c:v>2306.6</c:v>
                </c:pt>
                <c:pt idx="1731">
                  <c:v>2306.6</c:v>
                </c:pt>
                <c:pt idx="1732">
                  <c:v>2306.6</c:v>
                </c:pt>
                <c:pt idx="1733">
                  <c:v>2306.6</c:v>
                </c:pt>
                <c:pt idx="1734">
                  <c:v>2306.6</c:v>
                </c:pt>
                <c:pt idx="1735">
                  <c:v>2306.6</c:v>
                </c:pt>
                <c:pt idx="1736">
                  <c:v>2306.6</c:v>
                </c:pt>
                <c:pt idx="1737">
                  <c:v>2306.6</c:v>
                </c:pt>
                <c:pt idx="1738">
                  <c:v>2306.6</c:v>
                </c:pt>
                <c:pt idx="1739">
                  <c:v>2306.6</c:v>
                </c:pt>
                <c:pt idx="1740">
                  <c:v>2306.6</c:v>
                </c:pt>
                <c:pt idx="1741">
                  <c:v>2306.6</c:v>
                </c:pt>
                <c:pt idx="1742">
                  <c:v>2306.6</c:v>
                </c:pt>
                <c:pt idx="1743">
                  <c:v>2306.6</c:v>
                </c:pt>
                <c:pt idx="1744">
                  <c:v>2306.6</c:v>
                </c:pt>
                <c:pt idx="1745">
                  <c:v>2306.6</c:v>
                </c:pt>
                <c:pt idx="1746">
                  <c:v>2306.6</c:v>
                </c:pt>
                <c:pt idx="1747">
                  <c:v>2306.6</c:v>
                </c:pt>
                <c:pt idx="1748">
                  <c:v>2306.6</c:v>
                </c:pt>
                <c:pt idx="1749">
                  <c:v>2306.6</c:v>
                </c:pt>
                <c:pt idx="1750">
                  <c:v>2306.6</c:v>
                </c:pt>
                <c:pt idx="1751">
                  <c:v>2306.6</c:v>
                </c:pt>
                <c:pt idx="1752">
                  <c:v>2306.6</c:v>
                </c:pt>
                <c:pt idx="1753">
                  <c:v>2306.6</c:v>
                </c:pt>
                <c:pt idx="1754">
                  <c:v>2306.6</c:v>
                </c:pt>
                <c:pt idx="1755">
                  <c:v>2306.6</c:v>
                </c:pt>
                <c:pt idx="1756">
                  <c:v>2306.6</c:v>
                </c:pt>
                <c:pt idx="1757">
                  <c:v>2306.6</c:v>
                </c:pt>
                <c:pt idx="1758">
                  <c:v>2306.6</c:v>
                </c:pt>
                <c:pt idx="1759">
                  <c:v>2306.6</c:v>
                </c:pt>
                <c:pt idx="1760">
                  <c:v>2306.6</c:v>
                </c:pt>
                <c:pt idx="1761">
                  <c:v>2306.6</c:v>
                </c:pt>
                <c:pt idx="1762">
                  <c:v>2306.6</c:v>
                </c:pt>
                <c:pt idx="1763">
                  <c:v>2306.6</c:v>
                </c:pt>
                <c:pt idx="1764">
                  <c:v>2306.6</c:v>
                </c:pt>
                <c:pt idx="1765">
                  <c:v>2306.6</c:v>
                </c:pt>
                <c:pt idx="1766">
                  <c:v>2306.6</c:v>
                </c:pt>
                <c:pt idx="1767">
                  <c:v>2306.6</c:v>
                </c:pt>
                <c:pt idx="1768">
                  <c:v>2306.6</c:v>
                </c:pt>
                <c:pt idx="1769">
                  <c:v>2306.6</c:v>
                </c:pt>
                <c:pt idx="1770">
                  <c:v>2306.6</c:v>
                </c:pt>
                <c:pt idx="1771">
                  <c:v>2306.6</c:v>
                </c:pt>
                <c:pt idx="1772">
                  <c:v>2306.6</c:v>
                </c:pt>
                <c:pt idx="1773">
                  <c:v>2306.6</c:v>
                </c:pt>
                <c:pt idx="1774">
                  <c:v>2306.6</c:v>
                </c:pt>
                <c:pt idx="1775">
                  <c:v>2306.6</c:v>
                </c:pt>
                <c:pt idx="1776">
                  <c:v>2306.6</c:v>
                </c:pt>
                <c:pt idx="1777">
                  <c:v>2306.6</c:v>
                </c:pt>
                <c:pt idx="1778">
                  <c:v>2306.6</c:v>
                </c:pt>
                <c:pt idx="1779">
                  <c:v>2306.6</c:v>
                </c:pt>
                <c:pt idx="1780">
                  <c:v>2306.6</c:v>
                </c:pt>
                <c:pt idx="1781">
                  <c:v>2306.6</c:v>
                </c:pt>
                <c:pt idx="1782">
                  <c:v>2306.6</c:v>
                </c:pt>
                <c:pt idx="1783">
                  <c:v>2306.6</c:v>
                </c:pt>
                <c:pt idx="1784">
                  <c:v>2306.6</c:v>
                </c:pt>
                <c:pt idx="1785">
                  <c:v>2306.6</c:v>
                </c:pt>
                <c:pt idx="1786">
                  <c:v>2306.6</c:v>
                </c:pt>
                <c:pt idx="1787">
                  <c:v>2306.6</c:v>
                </c:pt>
                <c:pt idx="1788">
                  <c:v>2306.6</c:v>
                </c:pt>
                <c:pt idx="1789">
                  <c:v>2306.6</c:v>
                </c:pt>
                <c:pt idx="1790">
                  <c:v>2306.6</c:v>
                </c:pt>
                <c:pt idx="1791">
                  <c:v>2306.6</c:v>
                </c:pt>
                <c:pt idx="1792">
                  <c:v>2306.6</c:v>
                </c:pt>
                <c:pt idx="1793">
                  <c:v>2306.6</c:v>
                </c:pt>
                <c:pt idx="1794">
                  <c:v>2306.6</c:v>
                </c:pt>
                <c:pt idx="1795">
                  <c:v>2306.6</c:v>
                </c:pt>
                <c:pt idx="1796">
                  <c:v>2306.6</c:v>
                </c:pt>
                <c:pt idx="1797">
                  <c:v>2306.6</c:v>
                </c:pt>
                <c:pt idx="1798">
                  <c:v>2306.6</c:v>
                </c:pt>
                <c:pt idx="1799">
                  <c:v>2306.6</c:v>
                </c:pt>
                <c:pt idx="1800">
                  <c:v>2306.6</c:v>
                </c:pt>
                <c:pt idx="1801">
                  <c:v>2306.6</c:v>
                </c:pt>
                <c:pt idx="1802">
                  <c:v>2306.6</c:v>
                </c:pt>
                <c:pt idx="1803">
                  <c:v>2306.6</c:v>
                </c:pt>
                <c:pt idx="1804">
                  <c:v>2306.6</c:v>
                </c:pt>
                <c:pt idx="1805">
                  <c:v>2306.6</c:v>
                </c:pt>
                <c:pt idx="1806">
                  <c:v>2306.6</c:v>
                </c:pt>
                <c:pt idx="1807">
                  <c:v>2306.6</c:v>
                </c:pt>
                <c:pt idx="1808">
                  <c:v>2306.6</c:v>
                </c:pt>
                <c:pt idx="1809">
                  <c:v>2306.6</c:v>
                </c:pt>
                <c:pt idx="1810">
                  <c:v>2306.6</c:v>
                </c:pt>
                <c:pt idx="1811">
                  <c:v>2306.6</c:v>
                </c:pt>
                <c:pt idx="1812">
                  <c:v>2306.6</c:v>
                </c:pt>
                <c:pt idx="1813">
                  <c:v>2306.6</c:v>
                </c:pt>
                <c:pt idx="1814">
                  <c:v>2306.6</c:v>
                </c:pt>
                <c:pt idx="1815">
                  <c:v>2306.6</c:v>
                </c:pt>
                <c:pt idx="1816">
                  <c:v>2306.6</c:v>
                </c:pt>
                <c:pt idx="1817">
                  <c:v>2306.6</c:v>
                </c:pt>
                <c:pt idx="1818">
                  <c:v>2306.6</c:v>
                </c:pt>
                <c:pt idx="1819">
                  <c:v>2306.6</c:v>
                </c:pt>
                <c:pt idx="1820">
                  <c:v>2306.6</c:v>
                </c:pt>
                <c:pt idx="1821">
                  <c:v>2306.6</c:v>
                </c:pt>
                <c:pt idx="1822">
                  <c:v>2306.6</c:v>
                </c:pt>
                <c:pt idx="1823">
                  <c:v>2306.6</c:v>
                </c:pt>
                <c:pt idx="1824">
                  <c:v>2306.6</c:v>
                </c:pt>
                <c:pt idx="1825">
                  <c:v>2306.6</c:v>
                </c:pt>
                <c:pt idx="1826">
                  <c:v>2306.6</c:v>
                </c:pt>
                <c:pt idx="1827">
                  <c:v>2306.6</c:v>
                </c:pt>
                <c:pt idx="1828">
                  <c:v>2306.6</c:v>
                </c:pt>
                <c:pt idx="1829">
                  <c:v>2306.6</c:v>
                </c:pt>
                <c:pt idx="1830">
                  <c:v>2306.6</c:v>
                </c:pt>
                <c:pt idx="1831">
                  <c:v>2306.6</c:v>
                </c:pt>
                <c:pt idx="1832">
                  <c:v>2306.6</c:v>
                </c:pt>
                <c:pt idx="1833">
                  <c:v>2306.6</c:v>
                </c:pt>
                <c:pt idx="1834">
                  <c:v>2306.6</c:v>
                </c:pt>
                <c:pt idx="1835">
                  <c:v>2306.6</c:v>
                </c:pt>
                <c:pt idx="1836">
                  <c:v>2306.6</c:v>
                </c:pt>
                <c:pt idx="1837">
                  <c:v>2306.6</c:v>
                </c:pt>
                <c:pt idx="1838">
                  <c:v>2306.6</c:v>
                </c:pt>
                <c:pt idx="1839">
                  <c:v>2306.6</c:v>
                </c:pt>
                <c:pt idx="1840">
                  <c:v>2306.6</c:v>
                </c:pt>
                <c:pt idx="1841">
                  <c:v>2306.6</c:v>
                </c:pt>
                <c:pt idx="1842">
                  <c:v>2306.6</c:v>
                </c:pt>
                <c:pt idx="1843">
                  <c:v>2306.6</c:v>
                </c:pt>
                <c:pt idx="1844">
                  <c:v>2306.6</c:v>
                </c:pt>
                <c:pt idx="1845">
                  <c:v>2306.6</c:v>
                </c:pt>
                <c:pt idx="1846">
                  <c:v>2306.6</c:v>
                </c:pt>
                <c:pt idx="1847">
                  <c:v>2306.6</c:v>
                </c:pt>
                <c:pt idx="1848">
                  <c:v>2306.6</c:v>
                </c:pt>
                <c:pt idx="1849">
                  <c:v>2306.6</c:v>
                </c:pt>
                <c:pt idx="1850">
                  <c:v>2306.6</c:v>
                </c:pt>
                <c:pt idx="1851">
                  <c:v>2306.6</c:v>
                </c:pt>
                <c:pt idx="1852">
                  <c:v>2306.6</c:v>
                </c:pt>
                <c:pt idx="1853">
                  <c:v>2306.6</c:v>
                </c:pt>
                <c:pt idx="1854">
                  <c:v>2306.6</c:v>
                </c:pt>
                <c:pt idx="1855">
                  <c:v>2306.6</c:v>
                </c:pt>
                <c:pt idx="1856">
                  <c:v>2306.6</c:v>
                </c:pt>
                <c:pt idx="1857">
                  <c:v>2306.6</c:v>
                </c:pt>
                <c:pt idx="1858">
                  <c:v>2306.6</c:v>
                </c:pt>
                <c:pt idx="1859">
                  <c:v>2306.6</c:v>
                </c:pt>
                <c:pt idx="1860">
                  <c:v>2306.6</c:v>
                </c:pt>
                <c:pt idx="1861">
                  <c:v>2306.6</c:v>
                </c:pt>
                <c:pt idx="1862">
                  <c:v>2306.6</c:v>
                </c:pt>
                <c:pt idx="1863">
                  <c:v>2306.6</c:v>
                </c:pt>
                <c:pt idx="1864">
                  <c:v>2306.6</c:v>
                </c:pt>
                <c:pt idx="1865">
                  <c:v>2306.6</c:v>
                </c:pt>
                <c:pt idx="1866">
                  <c:v>2306.6</c:v>
                </c:pt>
                <c:pt idx="1867">
                  <c:v>2306.6</c:v>
                </c:pt>
                <c:pt idx="1868">
                  <c:v>2306.6</c:v>
                </c:pt>
                <c:pt idx="1869">
                  <c:v>2306.6</c:v>
                </c:pt>
                <c:pt idx="1870">
                  <c:v>2306.6</c:v>
                </c:pt>
                <c:pt idx="1871">
                  <c:v>2306.6</c:v>
                </c:pt>
                <c:pt idx="1872">
                  <c:v>2306.6</c:v>
                </c:pt>
                <c:pt idx="1873">
                  <c:v>2306.6</c:v>
                </c:pt>
                <c:pt idx="1874">
                  <c:v>2306.6</c:v>
                </c:pt>
                <c:pt idx="1875">
                  <c:v>2306.6</c:v>
                </c:pt>
                <c:pt idx="1876">
                  <c:v>2306.6</c:v>
                </c:pt>
                <c:pt idx="1877">
                  <c:v>2306.6</c:v>
                </c:pt>
                <c:pt idx="1878">
                  <c:v>2306.6</c:v>
                </c:pt>
                <c:pt idx="1879">
                  <c:v>2306.6</c:v>
                </c:pt>
                <c:pt idx="1880">
                  <c:v>2306.6</c:v>
                </c:pt>
                <c:pt idx="1881">
                  <c:v>2306.6</c:v>
                </c:pt>
                <c:pt idx="1882">
                  <c:v>2306.6</c:v>
                </c:pt>
                <c:pt idx="1883">
                  <c:v>2306.6</c:v>
                </c:pt>
                <c:pt idx="1884">
                  <c:v>2306.6</c:v>
                </c:pt>
                <c:pt idx="1885">
                  <c:v>2306.6</c:v>
                </c:pt>
                <c:pt idx="1886">
                  <c:v>2306.6</c:v>
                </c:pt>
                <c:pt idx="1887">
                  <c:v>2306.6</c:v>
                </c:pt>
                <c:pt idx="1888">
                  <c:v>2306.6</c:v>
                </c:pt>
                <c:pt idx="1889">
                  <c:v>2306.6</c:v>
                </c:pt>
                <c:pt idx="1890">
                  <c:v>2306.6</c:v>
                </c:pt>
                <c:pt idx="1891">
                  <c:v>2306.6</c:v>
                </c:pt>
                <c:pt idx="1892">
                  <c:v>2306.6</c:v>
                </c:pt>
                <c:pt idx="1893">
                  <c:v>2306.6</c:v>
                </c:pt>
                <c:pt idx="1894">
                  <c:v>2306.6</c:v>
                </c:pt>
                <c:pt idx="1895">
                  <c:v>2306.6</c:v>
                </c:pt>
                <c:pt idx="1896">
                  <c:v>2306.6</c:v>
                </c:pt>
                <c:pt idx="1897">
                  <c:v>2306.6</c:v>
                </c:pt>
                <c:pt idx="1898">
                  <c:v>2306.6</c:v>
                </c:pt>
                <c:pt idx="1899">
                  <c:v>2306.6</c:v>
                </c:pt>
                <c:pt idx="1900">
                  <c:v>2306.6</c:v>
                </c:pt>
                <c:pt idx="1901">
                  <c:v>2306.6</c:v>
                </c:pt>
                <c:pt idx="1902">
                  <c:v>2306.6</c:v>
                </c:pt>
                <c:pt idx="1903">
                  <c:v>2306.6</c:v>
                </c:pt>
                <c:pt idx="1904">
                  <c:v>2306.6</c:v>
                </c:pt>
                <c:pt idx="1905">
                  <c:v>2306.6</c:v>
                </c:pt>
                <c:pt idx="1906">
                  <c:v>2306.6</c:v>
                </c:pt>
                <c:pt idx="1907">
                  <c:v>2306.6</c:v>
                </c:pt>
                <c:pt idx="1908">
                  <c:v>2306.6</c:v>
                </c:pt>
                <c:pt idx="1909">
                  <c:v>2306.6</c:v>
                </c:pt>
                <c:pt idx="1910">
                  <c:v>2306.6</c:v>
                </c:pt>
                <c:pt idx="1911">
                  <c:v>2306.6</c:v>
                </c:pt>
                <c:pt idx="1912">
                  <c:v>2306.6</c:v>
                </c:pt>
                <c:pt idx="1913">
                  <c:v>2306.6</c:v>
                </c:pt>
                <c:pt idx="1914">
                  <c:v>2306.6</c:v>
                </c:pt>
                <c:pt idx="1915">
                  <c:v>2306.6</c:v>
                </c:pt>
                <c:pt idx="1916">
                  <c:v>2306.6</c:v>
                </c:pt>
                <c:pt idx="1917">
                  <c:v>2306.6</c:v>
                </c:pt>
                <c:pt idx="1918">
                  <c:v>2306.6</c:v>
                </c:pt>
                <c:pt idx="1919">
                  <c:v>2306.6</c:v>
                </c:pt>
                <c:pt idx="1920">
                  <c:v>2306.6</c:v>
                </c:pt>
                <c:pt idx="1921">
                  <c:v>2306.6</c:v>
                </c:pt>
                <c:pt idx="1922">
                  <c:v>2306.6</c:v>
                </c:pt>
                <c:pt idx="1923">
                  <c:v>2306.6</c:v>
                </c:pt>
                <c:pt idx="1924">
                  <c:v>2306.6</c:v>
                </c:pt>
                <c:pt idx="1925">
                  <c:v>2306.6</c:v>
                </c:pt>
                <c:pt idx="1926">
                  <c:v>2306.6</c:v>
                </c:pt>
                <c:pt idx="1927">
                  <c:v>2306.6</c:v>
                </c:pt>
                <c:pt idx="1928">
                  <c:v>2306.6</c:v>
                </c:pt>
                <c:pt idx="1929">
                  <c:v>2306.6</c:v>
                </c:pt>
                <c:pt idx="1930">
                  <c:v>2306.6</c:v>
                </c:pt>
                <c:pt idx="1931">
                  <c:v>2306.6</c:v>
                </c:pt>
                <c:pt idx="1932">
                  <c:v>2306.6</c:v>
                </c:pt>
                <c:pt idx="1933">
                  <c:v>2306.6</c:v>
                </c:pt>
                <c:pt idx="1934">
                  <c:v>2306.6</c:v>
                </c:pt>
                <c:pt idx="1935">
                  <c:v>2306.6</c:v>
                </c:pt>
                <c:pt idx="1936">
                  <c:v>2306.6</c:v>
                </c:pt>
                <c:pt idx="1937">
                  <c:v>2306.6</c:v>
                </c:pt>
                <c:pt idx="1938">
                  <c:v>2306.6</c:v>
                </c:pt>
                <c:pt idx="1939">
                  <c:v>2306.6</c:v>
                </c:pt>
                <c:pt idx="1940">
                  <c:v>2306.6</c:v>
                </c:pt>
                <c:pt idx="1941">
                  <c:v>2306.6</c:v>
                </c:pt>
                <c:pt idx="1942">
                  <c:v>2306.6</c:v>
                </c:pt>
                <c:pt idx="1943">
                  <c:v>2306.6</c:v>
                </c:pt>
                <c:pt idx="1944">
                  <c:v>2306.6</c:v>
                </c:pt>
                <c:pt idx="1945">
                  <c:v>2306.6</c:v>
                </c:pt>
                <c:pt idx="1946">
                  <c:v>2306.6</c:v>
                </c:pt>
                <c:pt idx="1947">
                  <c:v>2306.6</c:v>
                </c:pt>
                <c:pt idx="1948">
                  <c:v>2306.6</c:v>
                </c:pt>
                <c:pt idx="1949">
                  <c:v>2306.6</c:v>
                </c:pt>
                <c:pt idx="1950">
                  <c:v>2306.6</c:v>
                </c:pt>
                <c:pt idx="1951">
                  <c:v>2306.6</c:v>
                </c:pt>
                <c:pt idx="1952">
                  <c:v>2306.6</c:v>
                </c:pt>
                <c:pt idx="1953">
                  <c:v>2306.6</c:v>
                </c:pt>
                <c:pt idx="1954">
                  <c:v>2306.6</c:v>
                </c:pt>
                <c:pt idx="1955">
                  <c:v>2306.6</c:v>
                </c:pt>
                <c:pt idx="1956">
                  <c:v>2306.6</c:v>
                </c:pt>
                <c:pt idx="1957">
                  <c:v>2306.6</c:v>
                </c:pt>
                <c:pt idx="1958">
                  <c:v>2306.6</c:v>
                </c:pt>
                <c:pt idx="1959">
                  <c:v>2306.6</c:v>
                </c:pt>
                <c:pt idx="1960">
                  <c:v>2306.6</c:v>
                </c:pt>
                <c:pt idx="1961">
                  <c:v>2306.6</c:v>
                </c:pt>
                <c:pt idx="1962">
                  <c:v>2306.6</c:v>
                </c:pt>
                <c:pt idx="1963">
                  <c:v>2306.6</c:v>
                </c:pt>
                <c:pt idx="1964">
                  <c:v>2306.6</c:v>
                </c:pt>
                <c:pt idx="1965">
                  <c:v>2306.6</c:v>
                </c:pt>
                <c:pt idx="1966">
                  <c:v>2306.6</c:v>
                </c:pt>
                <c:pt idx="1967">
                  <c:v>2306.6</c:v>
                </c:pt>
                <c:pt idx="1968">
                  <c:v>2306.6</c:v>
                </c:pt>
                <c:pt idx="1969">
                  <c:v>2306.6</c:v>
                </c:pt>
                <c:pt idx="1970">
                  <c:v>2306.6</c:v>
                </c:pt>
                <c:pt idx="1971">
                  <c:v>2306.6</c:v>
                </c:pt>
                <c:pt idx="1972">
                  <c:v>2306.6</c:v>
                </c:pt>
                <c:pt idx="1973">
                  <c:v>2306.6</c:v>
                </c:pt>
                <c:pt idx="1974">
                  <c:v>2306.6</c:v>
                </c:pt>
                <c:pt idx="1975">
                  <c:v>2306.6</c:v>
                </c:pt>
                <c:pt idx="1976">
                  <c:v>2306.6</c:v>
                </c:pt>
                <c:pt idx="1977">
                  <c:v>2306.6</c:v>
                </c:pt>
                <c:pt idx="1978">
                  <c:v>2306.6</c:v>
                </c:pt>
                <c:pt idx="1979">
                  <c:v>2306.6</c:v>
                </c:pt>
                <c:pt idx="1980">
                  <c:v>2306.6</c:v>
                </c:pt>
                <c:pt idx="1981">
                  <c:v>2306.6</c:v>
                </c:pt>
                <c:pt idx="1982">
                  <c:v>2306.6</c:v>
                </c:pt>
                <c:pt idx="1983">
                  <c:v>2306.6</c:v>
                </c:pt>
                <c:pt idx="1984">
                  <c:v>2306.6</c:v>
                </c:pt>
                <c:pt idx="1985">
                  <c:v>2306.6</c:v>
                </c:pt>
                <c:pt idx="1986">
                  <c:v>2306.6</c:v>
                </c:pt>
                <c:pt idx="1987">
                  <c:v>2306.6</c:v>
                </c:pt>
                <c:pt idx="1988">
                  <c:v>2306.6</c:v>
                </c:pt>
                <c:pt idx="1989">
                  <c:v>2306.6</c:v>
                </c:pt>
                <c:pt idx="1990">
                  <c:v>2306.6</c:v>
                </c:pt>
                <c:pt idx="1991">
                  <c:v>2306.6</c:v>
                </c:pt>
                <c:pt idx="1992">
                  <c:v>2306.6</c:v>
                </c:pt>
                <c:pt idx="1993">
                  <c:v>2306.6</c:v>
                </c:pt>
                <c:pt idx="1994">
                  <c:v>2306.6</c:v>
                </c:pt>
                <c:pt idx="1995">
                  <c:v>2306.6</c:v>
                </c:pt>
                <c:pt idx="1996">
                  <c:v>2306.6</c:v>
                </c:pt>
                <c:pt idx="1997">
                  <c:v>2306.6</c:v>
                </c:pt>
                <c:pt idx="1998">
                  <c:v>2306.6</c:v>
                </c:pt>
                <c:pt idx="1999">
                  <c:v>2306.6</c:v>
                </c:pt>
                <c:pt idx="2000">
                  <c:v>2306.6</c:v>
                </c:pt>
                <c:pt idx="2001">
                  <c:v>2306.6</c:v>
                </c:pt>
                <c:pt idx="2002">
                  <c:v>2306.6</c:v>
                </c:pt>
                <c:pt idx="2003">
                  <c:v>2306.6</c:v>
                </c:pt>
                <c:pt idx="2004">
                  <c:v>2306.6</c:v>
                </c:pt>
                <c:pt idx="2005">
                  <c:v>2306.6</c:v>
                </c:pt>
                <c:pt idx="2006">
                  <c:v>2306.6</c:v>
                </c:pt>
                <c:pt idx="2007">
                  <c:v>2306.6</c:v>
                </c:pt>
                <c:pt idx="2008">
                  <c:v>2306.6</c:v>
                </c:pt>
                <c:pt idx="2009">
                  <c:v>2306.6</c:v>
                </c:pt>
                <c:pt idx="2010">
                  <c:v>2306.6</c:v>
                </c:pt>
                <c:pt idx="2011">
                  <c:v>2306.6</c:v>
                </c:pt>
                <c:pt idx="2012">
                  <c:v>2306.6</c:v>
                </c:pt>
                <c:pt idx="2013">
                  <c:v>2306.6</c:v>
                </c:pt>
                <c:pt idx="2014">
                  <c:v>2306.6</c:v>
                </c:pt>
                <c:pt idx="2015">
                  <c:v>2306.6</c:v>
                </c:pt>
                <c:pt idx="2016">
                  <c:v>2306.6</c:v>
                </c:pt>
                <c:pt idx="2017">
                  <c:v>2306.6</c:v>
                </c:pt>
                <c:pt idx="2018">
                  <c:v>2306.6</c:v>
                </c:pt>
                <c:pt idx="2019">
                  <c:v>2306.6</c:v>
                </c:pt>
                <c:pt idx="2020">
                  <c:v>2306.6</c:v>
                </c:pt>
                <c:pt idx="2021">
                  <c:v>2306.6</c:v>
                </c:pt>
                <c:pt idx="2022">
                  <c:v>2306.6</c:v>
                </c:pt>
                <c:pt idx="2023">
                  <c:v>2306.6</c:v>
                </c:pt>
                <c:pt idx="2024">
                  <c:v>2306.6</c:v>
                </c:pt>
                <c:pt idx="2025">
                  <c:v>2306.6</c:v>
                </c:pt>
                <c:pt idx="2026">
                  <c:v>2306.6</c:v>
                </c:pt>
                <c:pt idx="2027">
                  <c:v>2306.6</c:v>
                </c:pt>
                <c:pt idx="2028">
                  <c:v>2306.6</c:v>
                </c:pt>
                <c:pt idx="2029">
                  <c:v>2306.6</c:v>
                </c:pt>
                <c:pt idx="2030">
                  <c:v>2306.6</c:v>
                </c:pt>
                <c:pt idx="2031">
                  <c:v>2306.6</c:v>
                </c:pt>
                <c:pt idx="2032">
                  <c:v>2306.6</c:v>
                </c:pt>
                <c:pt idx="2033">
                  <c:v>2306.6</c:v>
                </c:pt>
                <c:pt idx="2034">
                  <c:v>2306.6</c:v>
                </c:pt>
                <c:pt idx="2035">
                  <c:v>2306.6</c:v>
                </c:pt>
                <c:pt idx="2036">
                  <c:v>2306.6</c:v>
                </c:pt>
                <c:pt idx="2037">
                  <c:v>2306.6</c:v>
                </c:pt>
                <c:pt idx="2038">
                  <c:v>2306.6</c:v>
                </c:pt>
                <c:pt idx="2039">
                  <c:v>2306.6</c:v>
                </c:pt>
                <c:pt idx="2040">
                  <c:v>2306.6</c:v>
                </c:pt>
                <c:pt idx="2041">
                  <c:v>2306.6</c:v>
                </c:pt>
                <c:pt idx="2042">
                  <c:v>2306.6</c:v>
                </c:pt>
                <c:pt idx="2043">
                  <c:v>2306.6</c:v>
                </c:pt>
                <c:pt idx="2044">
                  <c:v>2306.6</c:v>
                </c:pt>
                <c:pt idx="2045">
                  <c:v>2306.6</c:v>
                </c:pt>
                <c:pt idx="2046">
                  <c:v>2306.6</c:v>
                </c:pt>
                <c:pt idx="2047">
                  <c:v>2306.6</c:v>
                </c:pt>
                <c:pt idx="2048">
                  <c:v>2306.6</c:v>
                </c:pt>
                <c:pt idx="2049">
                  <c:v>2306.6</c:v>
                </c:pt>
                <c:pt idx="2050">
                  <c:v>2306.6</c:v>
                </c:pt>
                <c:pt idx="2051">
                  <c:v>2306.6</c:v>
                </c:pt>
                <c:pt idx="2052">
                  <c:v>2306.6</c:v>
                </c:pt>
                <c:pt idx="2053">
                  <c:v>2306.6</c:v>
                </c:pt>
                <c:pt idx="2054">
                  <c:v>2306.6</c:v>
                </c:pt>
                <c:pt idx="2055">
                  <c:v>2306.6</c:v>
                </c:pt>
                <c:pt idx="2056">
                  <c:v>2306.6</c:v>
                </c:pt>
                <c:pt idx="2057">
                  <c:v>2306.6</c:v>
                </c:pt>
                <c:pt idx="2058">
                  <c:v>2306.6</c:v>
                </c:pt>
                <c:pt idx="2059">
                  <c:v>2306.6</c:v>
                </c:pt>
                <c:pt idx="2060">
                  <c:v>2306.6</c:v>
                </c:pt>
                <c:pt idx="2061">
                  <c:v>2306.6</c:v>
                </c:pt>
                <c:pt idx="2062">
                  <c:v>2306.6</c:v>
                </c:pt>
                <c:pt idx="2063">
                  <c:v>2306.6</c:v>
                </c:pt>
                <c:pt idx="2064">
                  <c:v>2306.6</c:v>
                </c:pt>
                <c:pt idx="2065">
                  <c:v>2306.6</c:v>
                </c:pt>
                <c:pt idx="2066">
                  <c:v>2306.6</c:v>
                </c:pt>
                <c:pt idx="2067">
                  <c:v>2306.6</c:v>
                </c:pt>
                <c:pt idx="2068">
                  <c:v>2306.6</c:v>
                </c:pt>
                <c:pt idx="2069">
                  <c:v>2306.6</c:v>
                </c:pt>
                <c:pt idx="2070">
                  <c:v>2306.6</c:v>
                </c:pt>
                <c:pt idx="2071">
                  <c:v>2306.6</c:v>
                </c:pt>
                <c:pt idx="2072">
                  <c:v>2306.6</c:v>
                </c:pt>
                <c:pt idx="2073">
                  <c:v>2306.6</c:v>
                </c:pt>
                <c:pt idx="2074">
                  <c:v>2306.6</c:v>
                </c:pt>
                <c:pt idx="2075">
                  <c:v>2306.6</c:v>
                </c:pt>
                <c:pt idx="2076">
                  <c:v>2306.6</c:v>
                </c:pt>
                <c:pt idx="2077">
                  <c:v>2306.6</c:v>
                </c:pt>
                <c:pt idx="2078">
                  <c:v>2306.6</c:v>
                </c:pt>
                <c:pt idx="2079">
                  <c:v>2306.6</c:v>
                </c:pt>
                <c:pt idx="2080">
                  <c:v>2306.6</c:v>
                </c:pt>
                <c:pt idx="2081">
                  <c:v>2306.6</c:v>
                </c:pt>
                <c:pt idx="2082">
                  <c:v>2306.6</c:v>
                </c:pt>
                <c:pt idx="2083">
                  <c:v>2306.6</c:v>
                </c:pt>
                <c:pt idx="2084">
                  <c:v>2306.6</c:v>
                </c:pt>
                <c:pt idx="2085">
                  <c:v>2306.6</c:v>
                </c:pt>
                <c:pt idx="2086">
                  <c:v>2306.6</c:v>
                </c:pt>
                <c:pt idx="2087">
                  <c:v>2306.6</c:v>
                </c:pt>
                <c:pt idx="2088">
                  <c:v>2306.6</c:v>
                </c:pt>
                <c:pt idx="2089">
                  <c:v>2306.6</c:v>
                </c:pt>
                <c:pt idx="2090">
                  <c:v>2306.6</c:v>
                </c:pt>
                <c:pt idx="2091">
                  <c:v>2306.6</c:v>
                </c:pt>
                <c:pt idx="2092">
                  <c:v>2306.6</c:v>
                </c:pt>
                <c:pt idx="2093">
                  <c:v>2306.6</c:v>
                </c:pt>
                <c:pt idx="2094">
                  <c:v>2306.6</c:v>
                </c:pt>
                <c:pt idx="2095">
                  <c:v>2306.6</c:v>
                </c:pt>
                <c:pt idx="2096">
                  <c:v>2306.6</c:v>
                </c:pt>
                <c:pt idx="2097">
                  <c:v>2306.6</c:v>
                </c:pt>
                <c:pt idx="2098">
                  <c:v>2306.6</c:v>
                </c:pt>
                <c:pt idx="2099">
                  <c:v>2306.6</c:v>
                </c:pt>
                <c:pt idx="2100">
                  <c:v>2306.6</c:v>
                </c:pt>
                <c:pt idx="2101">
                  <c:v>2306.6</c:v>
                </c:pt>
                <c:pt idx="2102">
                  <c:v>2306.6</c:v>
                </c:pt>
                <c:pt idx="2103">
                  <c:v>2306.6</c:v>
                </c:pt>
                <c:pt idx="2104">
                  <c:v>2306.6</c:v>
                </c:pt>
                <c:pt idx="2105">
                  <c:v>2306.6</c:v>
                </c:pt>
                <c:pt idx="2106">
                  <c:v>2306.6</c:v>
                </c:pt>
                <c:pt idx="2107">
                  <c:v>2306.6</c:v>
                </c:pt>
                <c:pt idx="2108">
                  <c:v>2306.6</c:v>
                </c:pt>
                <c:pt idx="2109">
                  <c:v>2306.6</c:v>
                </c:pt>
                <c:pt idx="2110">
                  <c:v>2306.6</c:v>
                </c:pt>
                <c:pt idx="2111">
                  <c:v>2306.6</c:v>
                </c:pt>
                <c:pt idx="2112">
                  <c:v>2306.6</c:v>
                </c:pt>
                <c:pt idx="2113">
                  <c:v>2306.6</c:v>
                </c:pt>
                <c:pt idx="2114">
                  <c:v>2306.6</c:v>
                </c:pt>
                <c:pt idx="2115">
                  <c:v>2306.6</c:v>
                </c:pt>
                <c:pt idx="2116">
                  <c:v>2306.6</c:v>
                </c:pt>
                <c:pt idx="2117">
                  <c:v>2306.6</c:v>
                </c:pt>
                <c:pt idx="2118">
                  <c:v>2306.6</c:v>
                </c:pt>
                <c:pt idx="2119">
                  <c:v>2306.6</c:v>
                </c:pt>
                <c:pt idx="2120">
                  <c:v>2306.6</c:v>
                </c:pt>
                <c:pt idx="2121">
                  <c:v>2306.6</c:v>
                </c:pt>
                <c:pt idx="2122">
                  <c:v>2306.6</c:v>
                </c:pt>
                <c:pt idx="2123">
                  <c:v>2306.6</c:v>
                </c:pt>
                <c:pt idx="2124">
                  <c:v>2306.6</c:v>
                </c:pt>
                <c:pt idx="2125">
                  <c:v>2306.6</c:v>
                </c:pt>
                <c:pt idx="2126">
                  <c:v>2306.6</c:v>
                </c:pt>
                <c:pt idx="2127">
                  <c:v>2306.6</c:v>
                </c:pt>
                <c:pt idx="2128">
                  <c:v>2306.6</c:v>
                </c:pt>
                <c:pt idx="2129">
                  <c:v>2306.6</c:v>
                </c:pt>
                <c:pt idx="2130">
                  <c:v>2306.6</c:v>
                </c:pt>
                <c:pt idx="2131">
                  <c:v>2306.6</c:v>
                </c:pt>
                <c:pt idx="2132">
                  <c:v>2306.6</c:v>
                </c:pt>
                <c:pt idx="2133">
                  <c:v>2306.6</c:v>
                </c:pt>
                <c:pt idx="2134">
                  <c:v>2306.6</c:v>
                </c:pt>
                <c:pt idx="2135">
                  <c:v>2306.6</c:v>
                </c:pt>
                <c:pt idx="2136">
                  <c:v>2306.6</c:v>
                </c:pt>
                <c:pt idx="2137">
                  <c:v>2306.6</c:v>
                </c:pt>
                <c:pt idx="2138">
                  <c:v>2306.6</c:v>
                </c:pt>
                <c:pt idx="2139">
                  <c:v>2306.6</c:v>
                </c:pt>
                <c:pt idx="2140">
                  <c:v>2306.6</c:v>
                </c:pt>
                <c:pt idx="2141">
                  <c:v>2306.6</c:v>
                </c:pt>
                <c:pt idx="2142">
                  <c:v>2306.6</c:v>
                </c:pt>
                <c:pt idx="2143">
                  <c:v>2306.6</c:v>
                </c:pt>
                <c:pt idx="2144">
                  <c:v>2306.6</c:v>
                </c:pt>
                <c:pt idx="2145">
                  <c:v>2306.6</c:v>
                </c:pt>
                <c:pt idx="2146">
                  <c:v>2306.6</c:v>
                </c:pt>
                <c:pt idx="2147">
                  <c:v>2306.6</c:v>
                </c:pt>
                <c:pt idx="2148">
                  <c:v>2306.6</c:v>
                </c:pt>
                <c:pt idx="2149">
                  <c:v>2306.6</c:v>
                </c:pt>
                <c:pt idx="2150">
                  <c:v>2306.6</c:v>
                </c:pt>
                <c:pt idx="2151">
                  <c:v>2306.6</c:v>
                </c:pt>
                <c:pt idx="2152">
                  <c:v>2306.6</c:v>
                </c:pt>
                <c:pt idx="2153">
                  <c:v>2306.6</c:v>
                </c:pt>
                <c:pt idx="2154">
                  <c:v>2306.6</c:v>
                </c:pt>
                <c:pt idx="2155">
                  <c:v>2306.6</c:v>
                </c:pt>
                <c:pt idx="2156">
                  <c:v>2306.6</c:v>
                </c:pt>
                <c:pt idx="2157">
                  <c:v>2306.6</c:v>
                </c:pt>
                <c:pt idx="2158">
                  <c:v>2306.6</c:v>
                </c:pt>
                <c:pt idx="2159">
                  <c:v>2306.6</c:v>
                </c:pt>
                <c:pt idx="2160">
                  <c:v>2306.6</c:v>
                </c:pt>
                <c:pt idx="2161">
                  <c:v>2306.6</c:v>
                </c:pt>
                <c:pt idx="2162">
                  <c:v>2306.6</c:v>
                </c:pt>
                <c:pt idx="2163">
                  <c:v>2306.6</c:v>
                </c:pt>
                <c:pt idx="2164">
                  <c:v>2306.6</c:v>
                </c:pt>
                <c:pt idx="2165">
                  <c:v>2306.6</c:v>
                </c:pt>
                <c:pt idx="2166">
                  <c:v>2306.6</c:v>
                </c:pt>
                <c:pt idx="2167">
                  <c:v>2306.6</c:v>
                </c:pt>
                <c:pt idx="2168">
                  <c:v>2306.6</c:v>
                </c:pt>
                <c:pt idx="2169">
                  <c:v>2306.6</c:v>
                </c:pt>
                <c:pt idx="2170">
                  <c:v>2306.6</c:v>
                </c:pt>
                <c:pt idx="2171">
                  <c:v>2306.6</c:v>
                </c:pt>
                <c:pt idx="2172">
                  <c:v>2306.6</c:v>
                </c:pt>
                <c:pt idx="2173">
                  <c:v>2306.6</c:v>
                </c:pt>
                <c:pt idx="2174">
                  <c:v>2306.6</c:v>
                </c:pt>
                <c:pt idx="2175">
                  <c:v>2306.6</c:v>
                </c:pt>
                <c:pt idx="2176">
                  <c:v>2306.6</c:v>
                </c:pt>
                <c:pt idx="2177">
                  <c:v>2306.6</c:v>
                </c:pt>
                <c:pt idx="2178">
                  <c:v>2306.6</c:v>
                </c:pt>
                <c:pt idx="2179">
                  <c:v>2306.6</c:v>
                </c:pt>
                <c:pt idx="2180">
                  <c:v>2306.6</c:v>
                </c:pt>
                <c:pt idx="2181">
                  <c:v>2306.6</c:v>
                </c:pt>
                <c:pt idx="2182">
                  <c:v>2306.6</c:v>
                </c:pt>
                <c:pt idx="2183">
                  <c:v>2306.6</c:v>
                </c:pt>
                <c:pt idx="2184">
                  <c:v>2306.6</c:v>
                </c:pt>
                <c:pt idx="2185">
                  <c:v>2306.6</c:v>
                </c:pt>
                <c:pt idx="2186">
                  <c:v>2306.6</c:v>
                </c:pt>
                <c:pt idx="2187">
                  <c:v>2306.6</c:v>
                </c:pt>
                <c:pt idx="2188">
                  <c:v>2306.6</c:v>
                </c:pt>
                <c:pt idx="2189">
                  <c:v>2306.6</c:v>
                </c:pt>
                <c:pt idx="2190">
                  <c:v>2306.6</c:v>
                </c:pt>
                <c:pt idx="2191">
                  <c:v>2306.6</c:v>
                </c:pt>
                <c:pt idx="2192">
                  <c:v>2306.6</c:v>
                </c:pt>
                <c:pt idx="2193">
                  <c:v>2306.6</c:v>
                </c:pt>
                <c:pt idx="2194">
                  <c:v>2306.6</c:v>
                </c:pt>
                <c:pt idx="2195">
                  <c:v>2306.6</c:v>
                </c:pt>
                <c:pt idx="2196">
                  <c:v>2306.6</c:v>
                </c:pt>
                <c:pt idx="2197">
                  <c:v>2306.6</c:v>
                </c:pt>
                <c:pt idx="2198">
                  <c:v>2306.6</c:v>
                </c:pt>
                <c:pt idx="2199">
                  <c:v>2306.6</c:v>
                </c:pt>
                <c:pt idx="2200">
                  <c:v>2306.6</c:v>
                </c:pt>
                <c:pt idx="2201">
                  <c:v>2306.6</c:v>
                </c:pt>
                <c:pt idx="2202">
                  <c:v>2306.6</c:v>
                </c:pt>
                <c:pt idx="2203">
                  <c:v>2306.6</c:v>
                </c:pt>
                <c:pt idx="2204">
                  <c:v>2306.6</c:v>
                </c:pt>
                <c:pt idx="2205">
                  <c:v>2306.6</c:v>
                </c:pt>
                <c:pt idx="2206">
                  <c:v>2306.6</c:v>
                </c:pt>
                <c:pt idx="2207">
                  <c:v>2306.6</c:v>
                </c:pt>
                <c:pt idx="2208">
                  <c:v>2306.6</c:v>
                </c:pt>
                <c:pt idx="2209">
                  <c:v>2306.6</c:v>
                </c:pt>
                <c:pt idx="2210">
                  <c:v>2306.6</c:v>
                </c:pt>
                <c:pt idx="2211">
                  <c:v>2306.6</c:v>
                </c:pt>
                <c:pt idx="2212">
                  <c:v>2306.6</c:v>
                </c:pt>
                <c:pt idx="2213">
                  <c:v>2306.6</c:v>
                </c:pt>
                <c:pt idx="2214">
                  <c:v>2306.6</c:v>
                </c:pt>
                <c:pt idx="2215">
                  <c:v>2306.6</c:v>
                </c:pt>
                <c:pt idx="2216">
                  <c:v>2306.6</c:v>
                </c:pt>
                <c:pt idx="2217">
                  <c:v>2306.6</c:v>
                </c:pt>
                <c:pt idx="2218">
                  <c:v>2306.6</c:v>
                </c:pt>
                <c:pt idx="2219">
                  <c:v>2306.6</c:v>
                </c:pt>
                <c:pt idx="2220">
                  <c:v>2306.6</c:v>
                </c:pt>
                <c:pt idx="2221">
                  <c:v>2306.6</c:v>
                </c:pt>
                <c:pt idx="2222">
                  <c:v>2306.6</c:v>
                </c:pt>
                <c:pt idx="2223">
                  <c:v>2306.6</c:v>
                </c:pt>
                <c:pt idx="2224">
                  <c:v>2306.6</c:v>
                </c:pt>
                <c:pt idx="2225">
                  <c:v>2306.6</c:v>
                </c:pt>
                <c:pt idx="2226">
                  <c:v>2306.6</c:v>
                </c:pt>
                <c:pt idx="2227">
                  <c:v>2306.6</c:v>
                </c:pt>
                <c:pt idx="2228">
                  <c:v>2306.6</c:v>
                </c:pt>
                <c:pt idx="2229">
                  <c:v>2306.6</c:v>
                </c:pt>
                <c:pt idx="2230">
                  <c:v>2306.6</c:v>
                </c:pt>
                <c:pt idx="2231">
                  <c:v>2306.6</c:v>
                </c:pt>
                <c:pt idx="2232">
                  <c:v>2306.6</c:v>
                </c:pt>
                <c:pt idx="2233">
                  <c:v>2306.6</c:v>
                </c:pt>
                <c:pt idx="2234">
                  <c:v>2306.6</c:v>
                </c:pt>
                <c:pt idx="2235">
                  <c:v>2306.6</c:v>
                </c:pt>
                <c:pt idx="2236">
                  <c:v>2306.6</c:v>
                </c:pt>
                <c:pt idx="2237">
                  <c:v>2306.6</c:v>
                </c:pt>
                <c:pt idx="2238">
                  <c:v>2306.6</c:v>
                </c:pt>
                <c:pt idx="2239">
                  <c:v>2306.6</c:v>
                </c:pt>
                <c:pt idx="2240">
                  <c:v>2306.6</c:v>
                </c:pt>
                <c:pt idx="2241">
                  <c:v>2306.6</c:v>
                </c:pt>
                <c:pt idx="2242">
                  <c:v>2306.6</c:v>
                </c:pt>
                <c:pt idx="2243">
                  <c:v>2306.6</c:v>
                </c:pt>
                <c:pt idx="2244">
                  <c:v>2306.6</c:v>
                </c:pt>
                <c:pt idx="2245">
                  <c:v>2306.6</c:v>
                </c:pt>
                <c:pt idx="2246">
                  <c:v>2306.6</c:v>
                </c:pt>
                <c:pt idx="2247">
                  <c:v>2306.6</c:v>
                </c:pt>
                <c:pt idx="2248">
                  <c:v>2306.6</c:v>
                </c:pt>
                <c:pt idx="2249">
                  <c:v>2306.6</c:v>
                </c:pt>
                <c:pt idx="2250">
                  <c:v>2306.6</c:v>
                </c:pt>
                <c:pt idx="2251">
                  <c:v>2306.6</c:v>
                </c:pt>
                <c:pt idx="2252">
                  <c:v>2306.6</c:v>
                </c:pt>
                <c:pt idx="2253">
                  <c:v>2306.6</c:v>
                </c:pt>
                <c:pt idx="2254">
                  <c:v>2306.6</c:v>
                </c:pt>
                <c:pt idx="2255">
                  <c:v>2306.6</c:v>
                </c:pt>
                <c:pt idx="2256">
                  <c:v>2306.6</c:v>
                </c:pt>
                <c:pt idx="2257">
                  <c:v>2306.6</c:v>
                </c:pt>
                <c:pt idx="2258">
                  <c:v>2306.6</c:v>
                </c:pt>
                <c:pt idx="2259">
                  <c:v>2306.6</c:v>
                </c:pt>
                <c:pt idx="2260">
                  <c:v>2306.6</c:v>
                </c:pt>
                <c:pt idx="2261">
                  <c:v>2306.6</c:v>
                </c:pt>
                <c:pt idx="2262">
                  <c:v>2306.6</c:v>
                </c:pt>
                <c:pt idx="2263">
                  <c:v>2306.6</c:v>
                </c:pt>
                <c:pt idx="2264">
                  <c:v>2306.6</c:v>
                </c:pt>
                <c:pt idx="2265">
                  <c:v>2306.6</c:v>
                </c:pt>
                <c:pt idx="2266">
                  <c:v>2306.6</c:v>
                </c:pt>
                <c:pt idx="2267">
                  <c:v>2306.6</c:v>
                </c:pt>
                <c:pt idx="2268">
                  <c:v>2306.6</c:v>
                </c:pt>
                <c:pt idx="2269">
                  <c:v>2306.6</c:v>
                </c:pt>
                <c:pt idx="2270">
                  <c:v>2306.6</c:v>
                </c:pt>
                <c:pt idx="2271">
                  <c:v>2306.6</c:v>
                </c:pt>
                <c:pt idx="2272">
                  <c:v>2306.6</c:v>
                </c:pt>
                <c:pt idx="2273">
                  <c:v>2306.6</c:v>
                </c:pt>
                <c:pt idx="2274">
                  <c:v>2306.6</c:v>
                </c:pt>
                <c:pt idx="2275">
                  <c:v>2306.6</c:v>
                </c:pt>
                <c:pt idx="2276">
                  <c:v>2306.6</c:v>
                </c:pt>
                <c:pt idx="2277">
                  <c:v>2306.6</c:v>
                </c:pt>
                <c:pt idx="2278">
                  <c:v>2306.6</c:v>
                </c:pt>
                <c:pt idx="2279">
                  <c:v>2306.6</c:v>
                </c:pt>
                <c:pt idx="2280">
                  <c:v>2306.6</c:v>
                </c:pt>
                <c:pt idx="2281">
                  <c:v>2306.6</c:v>
                </c:pt>
                <c:pt idx="2282">
                  <c:v>2306.6</c:v>
                </c:pt>
                <c:pt idx="2283">
                  <c:v>2306.6</c:v>
                </c:pt>
                <c:pt idx="2284">
                  <c:v>2306.6</c:v>
                </c:pt>
                <c:pt idx="2285">
                  <c:v>2306.6</c:v>
                </c:pt>
                <c:pt idx="2286">
                  <c:v>2306.6</c:v>
                </c:pt>
                <c:pt idx="2287">
                  <c:v>2306.6</c:v>
                </c:pt>
                <c:pt idx="2288">
                  <c:v>2306.6</c:v>
                </c:pt>
                <c:pt idx="2289">
                  <c:v>2306.6</c:v>
                </c:pt>
                <c:pt idx="2290">
                  <c:v>2306.6</c:v>
                </c:pt>
                <c:pt idx="2291">
                  <c:v>2306.6</c:v>
                </c:pt>
                <c:pt idx="2292">
                  <c:v>2306.6</c:v>
                </c:pt>
                <c:pt idx="2293">
                  <c:v>2306.6</c:v>
                </c:pt>
                <c:pt idx="2294">
                  <c:v>2306.6</c:v>
                </c:pt>
                <c:pt idx="2295">
                  <c:v>2306.6</c:v>
                </c:pt>
                <c:pt idx="2296">
                  <c:v>2306.6</c:v>
                </c:pt>
                <c:pt idx="2297">
                  <c:v>2306.6</c:v>
                </c:pt>
                <c:pt idx="2298">
                  <c:v>2306.6</c:v>
                </c:pt>
                <c:pt idx="2299">
                  <c:v>2306.6</c:v>
                </c:pt>
                <c:pt idx="2300">
                  <c:v>2306.6</c:v>
                </c:pt>
                <c:pt idx="2301">
                  <c:v>2306.6</c:v>
                </c:pt>
                <c:pt idx="2302">
                  <c:v>2306.6</c:v>
                </c:pt>
                <c:pt idx="2303">
                  <c:v>2306.6</c:v>
                </c:pt>
                <c:pt idx="2304">
                  <c:v>2306.6</c:v>
                </c:pt>
                <c:pt idx="2305">
                  <c:v>2306.6</c:v>
                </c:pt>
                <c:pt idx="2306">
                  <c:v>2306.6</c:v>
                </c:pt>
                <c:pt idx="2307">
                  <c:v>2306.6</c:v>
                </c:pt>
                <c:pt idx="2308">
                  <c:v>2306.6</c:v>
                </c:pt>
                <c:pt idx="2309">
                  <c:v>2306.6</c:v>
                </c:pt>
                <c:pt idx="2310">
                  <c:v>2306.6</c:v>
                </c:pt>
                <c:pt idx="2311">
                  <c:v>2306.6</c:v>
                </c:pt>
                <c:pt idx="2312">
                  <c:v>2306.6</c:v>
                </c:pt>
                <c:pt idx="2313">
                  <c:v>2306.6</c:v>
                </c:pt>
                <c:pt idx="2314">
                  <c:v>2306.6</c:v>
                </c:pt>
                <c:pt idx="2315">
                  <c:v>2306.6</c:v>
                </c:pt>
                <c:pt idx="2316">
                  <c:v>2306.6</c:v>
                </c:pt>
                <c:pt idx="2317">
                  <c:v>2306.6</c:v>
                </c:pt>
                <c:pt idx="2318">
                  <c:v>2306.6</c:v>
                </c:pt>
                <c:pt idx="2319">
                  <c:v>2306.6</c:v>
                </c:pt>
                <c:pt idx="2320">
                  <c:v>2306.6</c:v>
                </c:pt>
                <c:pt idx="2321">
                  <c:v>2306.6</c:v>
                </c:pt>
                <c:pt idx="2322">
                  <c:v>2306.6</c:v>
                </c:pt>
                <c:pt idx="2323">
                  <c:v>2306.6</c:v>
                </c:pt>
                <c:pt idx="2324">
                  <c:v>2306.6</c:v>
                </c:pt>
                <c:pt idx="2325">
                  <c:v>2306.6</c:v>
                </c:pt>
                <c:pt idx="2326">
                  <c:v>2306.6</c:v>
                </c:pt>
                <c:pt idx="2327">
                  <c:v>2306.6</c:v>
                </c:pt>
                <c:pt idx="2328">
                  <c:v>2306.6</c:v>
                </c:pt>
                <c:pt idx="2329">
                  <c:v>2306.6</c:v>
                </c:pt>
                <c:pt idx="2330">
                  <c:v>2306.6</c:v>
                </c:pt>
                <c:pt idx="2331">
                  <c:v>2306.6</c:v>
                </c:pt>
                <c:pt idx="2332">
                  <c:v>2306.6</c:v>
                </c:pt>
                <c:pt idx="2333">
                  <c:v>2306.6</c:v>
                </c:pt>
                <c:pt idx="2334">
                  <c:v>2306.6</c:v>
                </c:pt>
                <c:pt idx="2335">
                  <c:v>2306.6</c:v>
                </c:pt>
                <c:pt idx="2336">
                  <c:v>2306.6</c:v>
                </c:pt>
                <c:pt idx="2337">
                  <c:v>2306.6</c:v>
                </c:pt>
                <c:pt idx="2338">
                  <c:v>2306.6</c:v>
                </c:pt>
                <c:pt idx="2339">
                  <c:v>2306.6</c:v>
                </c:pt>
                <c:pt idx="2340">
                  <c:v>2306.6</c:v>
                </c:pt>
                <c:pt idx="2341">
                  <c:v>2306.6</c:v>
                </c:pt>
                <c:pt idx="2342">
                  <c:v>2306.6</c:v>
                </c:pt>
                <c:pt idx="2343">
                  <c:v>2306.6</c:v>
                </c:pt>
                <c:pt idx="2344">
                  <c:v>2306.6</c:v>
                </c:pt>
                <c:pt idx="2345">
                  <c:v>2306.6</c:v>
                </c:pt>
                <c:pt idx="2346">
                  <c:v>2306.6</c:v>
                </c:pt>
                <c:pt idx="2347">
                  <c:v>2306.6</c:v>
                </c:pt>
                <c:pt idx="2348">
                  <c:v>2306.6</c:v>
                </c:pt>
                <c:pt idx="2349">
                  <c:v>2306.6</c:v>
                </c:pt>
                <c:pt idx="2350">
                  <c:v>2306.6</c:v>
                </c:pt>
                <c:pt idx="2351">
                  <c:v>2306.6</c:v>
                </c:pt>
                <c:pt idx="2352">
                  <c:v>2306.6</c:v>
                </c:pt>
                <c:pt idx="2353">
                  <c:v>2306.6</c:v>
                </c:pt>
                <c:pt idx="2354">
                  <c:v>2306.6</c:v>
                </c:pt>
                <c:pt idx="2355">
                  <c:v>2306.6</c:v>
                </c:pt>
                <c:pt idx="2356">
                  <c:v>2306.6</c:v>
                </c:pt>
                <c:pt idx="2357">
                  <c:v>2306.6</c:v>
                </c:pt>
                <c:pt idx="2358">
                  <c:v>2306.6</c:v>
                </c:pt>
                <c:pt idx="2359">
                  <c:v>2306.6</c:v>
                </c:pt>
                <c:pt idx="2360">
                  <c:v>2306.6</c:v>
                </c:pt>
                <c:pt idx="2361">
                  <c:v>2306.6</c:v>
                </c:pt>
                <c:pt idx="2362">
                  <c:v>2306.6</c:v>
                </c:pt>
                <c:pt idx="2363">
                  <c:v>2306.6</c:v>
                </c:pt>
                <c:pt idx="2364">
                  <c:v>2306.6</c:v>
                </c:pt>
                <c:pt idx="2365">
                  <c:v>2306.6</c:v>
                </c:pt>
                <c:pt idx="2366">
                  <c:v>2306.6</c:v>
                </c:pt>
                <c:pt idx="2367">
                  <c:v>2306.6</c:v>
                </c:pt>
                <c:pt idx="2368">
                  <c:v>2306.6</c:v>
                </c:pt>
                <c:pt idx="2369">
                  <c:v>2306.6</c:v>
                </c:pt>
                <c:pt idx="2370">
                  <c:v>2306.6</c:v>
                </c:pt>
                <c:pt idx="2371">
                  <c:v>2306.6</c:v>
                </c:pt>
                <c:pt idx="2372">
                  <c:v>2306.6</c:v>
                </c:pt>
                <c:pt idx="2373">
                  <c:v>2306.6</c:v>
                </c:pt>
                <c:pt idx="2374">
                  <c:v>2306.6</c:v>
                </c:pt>
                <c:pt idx="2375">
                  <c:v>2306.6</c:v>
                </c:pt>
                <c:pt idx="2376">
                  <c:v>2306.6</c:v>
                </c:pt>
                <c:pt idx="2377">
                  <c:v>2306.6</c:v>
                </c:pt>
                <c:pt idx="2378">
                  <c:v>2306.6</c:v>
                </c:pt>
                <c:pt idx="2379">
                  <c:v>2306.6</c:v>
                </c:pt>
                <c:pt idx="2380">
                  <c:v>2306.6</c:v>
                </c:pt>
                <c:pt idx="2381">
                  <c:v>2306.6</c:v>
                </c:pt>
                <c:pt idx="2382">
                  <c:v>2306.6</c:v>
                </c:pt>
                <c:pt idx="2383">
                  <c:v>2306.6</c:v>
                </c:pt>
                <c:pt idx="2384">
                  <c:v>2306.6</c:v>
                </c:pt>
                <c:pt idx="2385">
                  <c:v>2306.6</c:v>
                </c:pt>
                <c:pt idx="2386">
                  <c:v>2306.6</c:v>
                </c:pt>
                <c:pt idx="2387">
                  <c:v>2306.6</c:v>
                </c:pt>
                <c:pt idx="2388">
                  <c:v>2306.6</c:v>
                </c:pt>
                <c:pt idx="2389">
                  <c:v>2306.6</c:v>
                </c:pt>
                <c:pt idx="2390">
                  <c:v>2306.6</c:v>
                </c:pt>
                <c:pt idx="2391">
                  <c:v>2306.6</c:v>
                </c:pt>
                <c:pt idx="2392">
                  <c:v>2306.6</c:v>
                </c:pt>
                <c:pt idx="2393">
                  <c:v>2306.6</c:v>
                </c:pt>
                <c:pt idx="2394">
                  <c:v>2306.6</c:v>
                </c:pt>
                <c:pt idx="2395">
                  <c:v>2306.6</c:v>
                </c:pt>
                <c:pt idx="2396">
                  <c:v>2306.6</c:v>
                </c:pt>
                <c:pt idx="2397">
                  <c:v>2306.6</c:v>
                </c:pt>
                <c:pt idx="2398">
                  <c:v>2306.6</c:v>
                </c:pt>
                <c:pt idx="2399">
                  <c:v>2306.6</c:v>
                </c:pt>
                <c:pt idx="2400">
                  <c:v>2306.6</c:v>
                </c:pt>
                <c:pt idx="2401">
                  <c:v>2306.6</c:v>
                </c:pt>
                <c:pt idx="2402">
                  <c:v>2306.6</c:v>
                </c:pt>
                <c:pt idx="2403">
                  <c:v>2306.6</c:v>
                </c:pt>
                <c:pt idx="2404">
                  <c:v>2306.6</c:v>
                </c:pt>
                <c:pt idx="2405">
                  <c:v>2306.6</c:v>
                </c:pt>
                <c:pt idx="2406">
                  <c:v>2306.6</c:v>
                </c:pt>
                <c:pt idx="2407">
                  <c:v>2306.6</c:v>
                </c:pt>
                <c:pt idx="2408">
                  <c:v>2306.6</c:v>
                </c:pt>
                <c:pt idx="2409">
                  <c:v>2306.6</c:v>
                </c:pt>
                <c:pt idx="2410">
                  <c:v>2306.6</c:v>
                </c:pt>
                <c:pt idx="2411">
                  <c:v>2306.6</c:v>
                </c:pt>
                <c:pt idx="2412">
                  <c:v>2306.6</c:v>
                </c:pt>
                <c:pt idx="2413">
                  <c:v>2306.6</c:v>
                </c:pt>
                <c:pt idx="2414">
                  <c:v>2306.6</c:v>
                </c:pt>
                <c:pt idx="2415">
                  <c:v>2306.6</c:v>
                </c:pt>
                <c:pt idx="2416">
                  <c:v>2306.6</c:v>
                </c:pt>
                <c:pt idx="2417">
                  <c:v>2306.6</c:v>
                </c:pt>
                <c:pt idx="2418">
                  <c:v>2306.6</c:v>
                </c:pt>
                <c:pt idx="2419">
                  <c:v>2306.6</c:v>
                </c:pt>
                <c:pt idx="2420">
                  <c:v>2306.6</c:v>
                </c:pt>
                <c:pt idx="2421">
                  <c:v>2306.6</c:v>
                </c:pt>
                <c:pt idx="2422">
                  <c:v>2306.6</c:v>
                </c:pt>
                <c:pt idx="2423">
                  <c:v>2306.6</c:v>
                </c:pt>
                <c:pt idx="2424">
                  <c:v>2306.6</c:v>
                </c:pt>
                <c:pt idx="2425">
                  <c:v>2306.6</c:v>
                </c:pt>
                <c:pt idx="2426">
                  <c:v>2306.6</c:v>
                </c:pt>
                <c:pt idx="2427">
                  <c:v>2306.6</c:v>
                </c:pt>
                <c:pt idx="2428">
                  <c:v>2306.6</c:v>
                </c:pt>
                <c:pt idx="2429">
                  <c:v>2306.6</c:v>
                </c:pt>
                <c:pt idx="2430">
                  <c:v>2306.6</c:v>
                </c:pt>
                <c:pt idx="2431">
                  <c:v>2306.6</c:v>
                </c:pt>
                <c:pt idx="2432">
                  <c:v>2306.6</c:v>
                </c:pt>
                <c:pt idx="2433">
                  <c:v>2306.6</c:v>
                </c:pt>
                <c:pt idx="2434">
                  <c:v>2306.6</c:v>
                </c:pt>
                <c:pt idx="2435">
                  <c:v>2306.6</c:v>
                </c:pt>
                <c:pt idx="2436">
                  <c:v>2306.6</c:v>
                </c:pt>
                <c:pt idx="2437">
                  <c:v>2306.6</c:v>
                </c:pt>
                <c:pt idx="2438">
                  <c:v>2306.6</c:v>
                </c:pt>
                <c:pt idx="2439">
                  <c:v>2306.6</c:v>
                </c:pt>
                <c:pt idx="2440">
                  <c:v>2306.6</c:v>
                </c:pt>
                <c:pt idx="2441">
                  <c:v>2306.6</c:v>
                </c:pt>
                <c:pt idx="2442">
                  <c:v>2306.6</c:v>
                </c:pt>
                <c:pt idx="2443">
                  <c:v>2306.6</c:v>
                </c:pt>
                <c:pt idx="2444">
                  <c:v>2306.6</c:v>
                </c:pt>
                <c:pt idx="2445">
                  <c:v>2306.6</c:v>
                </c:pt>
                <c:pt idx="2446">
                  <c:v>2306.6</c:v>
                </c:pt>
                <c:pt idx="2447">
                  <c:v>2306.6</c:v>
                </c:pt>
                <c:pt idx="2448">
                  <c:v>2306.6</c:v>
                </c:pt>
                <c:pt idx="2449">
                  <c:v>2306.6</c:v>
                </c:pt>
                <c:pt idx="2450">
                  <c:v>2306.6</c:v>
                </c:pt>
                <c:pt idx="2451">
                  <c:v>2306.6</c:v>
                </c:pt>
                <c:pt idx="2452">
                  <c:v>2306.6</c:v>
                </c:pt>
                <c:pt idx="2453">
                  <c:v>2306.6</c:v>
                </c:pt>
                <c:pt idx="2454">
                  <c:v>2306.6</c:v>
                </c:pt>
                <c:pt idx="2455">
                  <c:v>2306.6</c:v>
                </c:pt>
                <c:pt idx="2456">
                  <c:v>2306.6</c:v>
                </c:pt>
                <c:pt idx="2457">
                  <c:v>2306.6</c:v>
                </c:pt>
                <c:pt idx="2458">
                  <c:v>2306.6</c:v>
                </c:pt>
                <c:pt idx="2459">
                  <c:v>2306.6</c:v>
                </c:pt>
                <c:pt idx="2460">
                  <c:v>2306.6</c:v>
                </c:pt>
                <c:pt idx="2461">
                  <c:v>2306.6</c:v>
                </c:pt>
                <c:pt idx="2462">
                  <c:v>2306.6</c:v>
                </c:pt>
                <c:pt idx="2463">
                  <c:v>2306.6</c:v>
                </c:pt>
                <c:pt idx="2464">
                  <c:v>2306.6</c:v>
                </c:pt>
                <c:pt idx="2465">
                  <c:v>2306.6</c:v>
                </c:pt>
                <c:pt idx="2466">
                  <c:v>2306.6</c:v>
                </c:pt>
                <c:pt idx="2467">
                  <c:v>2306.6</c:v>
                </c:pt>
                <c:pt idx="2468">
                  <c:v>2306.6</c:v>
                </c:pt>
                <c:pt idx="2469">
                  <c:v>2306.6</c:v>
                </c:pt>
                <c:pt idx="2470">
                  <c:v>2306.6</c:v>
                </c:pt>
                <c:pt idx="2471">
                  <c:v>2306.6</c:v>
                </c:pt>
                <c:pt idx="2472">
                  <c:v>2306.6</c:v>
                </c:pt>
                <c:pt idx="2473">
                  <c:v>2306.6</c:v>
                </c:pt>
                <c:pt idx="2474">
                  <c:v>2306.6</c:v>
                </c:pt>
                <c:pt idx="2475">
                  <c:v>2306.6</c:v>
                </c:pt>
                <c:pt idx="2476">
                  <c:v>2306.6</c:v>
                </c:pt>
                <c:pt idx="2477">
                  <c:v>2306.6</c:v>
                </c:pt>
                <c:pt idx="2478">
                  <c:v>2306.6</c:v>
                </c:pt>
                <c:pt idx="2479">
                  <c:v>2306.6</c:v>
                </c:pt>
                <c:pt idx="2480">
                  <c:v>2306.6</c:v>
                </c:pt>
                <c:pt idx="2481">
                  <c:v>2306.6</c:v>
                </c:pt>
                <c:pt idx="2482">
                  <c:v>2306.6</c:v>
                </c:pt>
                <c:pt idx="2483">
                  <c:v>2306.6</c:v>
                </c:pt>
                <c:pt idx="2484">
                  <c:v>2306.6</c:v>
                </c:pt>
                <c:pt idx="2485">
                  <c:v>2306.6</c:v>
                </c:pt>
                <c:pt idx="2486">
                  <c:v>2306.6</c:v>
                </c:pt>
                <c:pt idx="2487">
                  <c:v>2306.6</c:v>
                </c:pt>
                <c:pt idx="2488">
                  <c:v>2306.6</c:v>
                </c:pt>
                <c:pt idx="2489">
                  <c:v>2306.6</c:v>
                </c:pt>
                <c:pt idx="2490">
                  <c:v>2306.6</c:v>
                </c:pt>
                <c:pt idx="2491">
                  <c:v>2306.6</c:v>
                </c:pt>
                <c:pt idx="2492">
                  <c:v>2306.6</c:v>
                </c:pt>
                <c:pt idx="2493">
                  <c:v>2306.6</c:v>
                </c:pt>
                <c:pt idx="2494">
                  <c:v>2306.6</c:v>
                </c:pt>
                <c:pt idx="2495">
                  <c:v>2306.6</c:v>
                </c:pt>
                <c:pt idx="2496">
                  <c:v>2306.6</c:v>
                </c:pt>
                <c:pt idx="2497">
                  <c:v>2306.6</c:v>
                </c:pt>
                <c:pt idx="2498">
                  <c:v>2306.6</c:v>
                </c:pt>
                <c:pt idx="2499">
                  <c:v>2306.6</c:v>
                </c:pt>
                <c:pt idx="2500">
                  <c:v>2306.6</c:v>
                </c:pt>
                <c:pt idx="2501">
                  <c:v>2306.6</c:v>
                </c:pt>
                <c:pt idx="2502">
                  <c:v>2306.6</c:v>
                </c:pt>
                <c:pt idx="2503">
                  <c:v>2306.6</c:v>
                </c:pt>
                <c:pt idx="2504">
                  <c:v>2306.6</c:v>
                </c:pt>
                <c:pt idx="2505">
                  <c:v>2306.6</c:v>
                </c:pt>
                <c:pt idx="2506">
                  <c:v>2306.6</c:v>
                </c:pt>
                <c:pt idx="2507">
                  <c:v>2306.6</c:v>
                </c:pt>
                <c:pt idx="2508">
                  <c:v>2306.6</c:v>
                </c:pt>
                <c:pt idx="2509">
                  <c:v>2306.6</c:v>
                </c:pt>
                <c:pt idx="2510">
                  <c:v>2306.6</c:v>
                </c:pt>
                <c:pt idx="2511">
                  <c:v>2306.6</c:v>
                </c:pt>
                <c:pt idx="2512">
                  <c:v>2306.6</c:v>
                </c:pt>
                <c:pt idx="2513">
                  <c:v>2306.6</c:v>
                </c:pt>
                <c:pt idx="2514">
                  <c:v>2306.6</c:v>
                </c:pt>
                <c:pt idx="2515">
                  <c:v>2306.6</c:v>
                </c:pt>
                <c:pt idx="2516">
                  <c:v>2306.6</c:v>
                </c:pt>
                <c:pt idx="2517">
                  <c:v>2306.6</c:v>
                </c:pt>
                <c:pt idx="2518">
                  <c:v>2306.6</c:v>
                </c:pt>
                <c:pt idx="2519">
                  <c:v>2306.6</c:v>
                </c:pt>
                <c:pt idx="2520">
                  <c:v>2306.6</c:v>
                </c:pt>
                <c:pt idx="2521">
                  <c:v>2306.6</c:v>
                </c:pt>
                <c:pt idx="2522">
                  <c:v>2306.6</c:v>
                </c:pt>
                <c:pt idx="2523">
                  <c:v>2306.6</c:v>
                </c:pt>
                <c:pt idx="2524">
                  <c:v>2306.6</c:v>
                </c:pt>
                <c:pt idx="2525">
                  <c:v>2306.6</c:v>
                </c:pt>
                <c:pt idx="2526">
                  <c:v>2306.6</c:v>
                </c:pt>
                <c:pt idx="2527">
                  <c:v>2306.6</c:v>
                </c:pt>
                <c:pt idx="2528">
                  <c:v>2306.6</c:v>
                </c:pt>
                <c:pt idx="2529">
                  <c:v>2306.6</c:v>
                </c:pt>
                <c:pt idx="2530">
                  <c:v>2306.6</c:v>
                </c:pt>
                <c:pt idx="2531">
                  <c:v>2306.6</c:v>
                </c:pt>
                <c:pt idx="2532">
                  <c:v>2306.6</c:v>
                </c:pt>
                <c:pt idx="2533">
                  <c:v>2306.6</c:v>
                </c:pt>
                <c:pt idx="2534">
                  <c:v>2306.6</c:v>
                </c:pt>
                <c:pt idx="2535">
                  <c:v>2306.6</c:v>
                </c:pt>
                <c:pt idx="2536">
                  <c:v>2306.6</c:v>
                </c:pt>
                <c:pt idx="2537">
                  <c:v>2306.6</c:v>
                </c:pt>
                <c:pt idx="2538">
                  <c:v>2306.6</c:v>
                </c:pt>
                <c:pt idx="2539">
                  <c:v>2306.6</c:v>
                </c:pt>
                <c:pt idx="2540">
                  <c:v>2306.6</c:v>
                </c:pt>
                <c:pt idx="2541">
                  <c:v>2306.6</c:v>
                </c:pt>
                <c:pt idx="2542">
                  <c:v>2306.6</c:v>
                </c:pt>
                <c:pt idx="2543">
                  <c:v>2306.6</c:v>
                </c:pt>
                <c:pt idx="2544">
                  <c:v>2306.6</c:v>
                </c:pt>
                <c:pt idx="2545">
                  <c:v>2306.6</c:v>
                </c:pt>
                <c:pt idx="2546">
                  <c:v>2306.6</c:v>
                </c:pt>
                <c:pt idx="2547">
                  <c:v>2306.6</c:v>
                </c:pt>
                <c:pt idx="2548">
                  <c:v>2306.6</c:v>
                </c:pt>
                <c:pt idx="2549">
                  <c:v>2306.6</c:v>
                </c:pt>
                <c:pt idx="2550">
                  <c:v>2306.6</c:v>
                </c:pt>
                <c:pt idx="2551">
                  <c:v>2306.6</c:v>
                </c:pt>
                <c:pt idx="2552">
                  <c:v>2306.6</c:v>
                </c:pt>
                <c:pt idx="2553">
                  <c:v>2306.6</c:v>
                </c:pt>
                <c:pt idx="2554">
                  <c:v>2306.6</c:v>
                </c:pt>
                <c:pt idx="2555">
                  <c:v>2306.6</c:v>
                </c:pt>
                <c:pt idx="2556">
                  <c:v>2306.6</c:v>
                </c:pt>
                <c:pt idx="2557">
                  <c:v>2306.6</c:v>
                </c:pt>
                <c:pt idx="2558">
                  <c:v>2306.6</c:v>
                </c:pt>
                <c:pt idx="2559">
                  <c:v>2306.6</c:v>
                </c:pt>
                <c:pt idx="2560">
                  <c:v>2306.6</c:v>
                </c:pt>
                <c:pt idx="2561">
                  <c:v>2306.6</c:v>
                </c:pt>
                <c:pt idx="2562">
                  <c:v>2306.6</c:v>
                </c:pt>
                <c:pt idx="2563">
                  <c:v>2306.6</c:v>
                </c:pt>
                <c:pt idx="2564">
                  <c:v>2306.6</c:v>
                </c:pt>
                <c:pt idx="2565">
                  <c:v>2306.6</c:v>
                </c:pt>
                <c:pt idx="2566">
                  <c:v>2306.6</c:v>
                </c:pt>
                <c:pt idx="2567">
                  <c:v>2306.6</c:v>
                </c:pt>
                <c:pt idx="2568">
                  <c:v>2306.6</c:v>
                </c:pt>
                <c:pt idx="2569">
                  <c:v>2306.6</c:v>
                </c:pt>
                <c:pt idx="2570">
                  <c:v>2306.6</c:v>
                </c:pt>
                <c:pt idx="2571">
                  <c:v>2306.6</c:v>
                </c:pt>
                <c:pt idx="2572">
                  <c:v>2306.6</c:v>
                </c:pt>
                <c:pt idx="2573">
                  <c:v>2306.6</c:v>
                </c:pt>
                <c:pt idx="2574">
                  <c:v>2306.6</c:v>
                </c:pt>
                <c:pt idx="2575">
                  <c:v>2306.6</c:v>
                </c:pt>
                <c:pt idx="2576">
                  <c:v>2306.6</c:v>
                </c:pt>
                <c:pt idx="2577">
                  <c:v>2306.6</c:v>
                </c:pt>
                <c:pt idx="2578">
                  <c:v>2306.6</c:v>
                </c:pt>
                <c:pt idx="2579">
                  <c:v>2306.6</c:v>
                </c:pt>
                <c:pt idx="2580">
                  <c:v>2306.6</c:v>
                </c:pt>
                <c:pt idx="2581">
                  <c:v>2306.6</c:v>
                </c:pt>
                <c:pt idx="2582">
                  <c:v>2306.6</c:v>
                </c:pt>
                <c:pt idx="2583">
                  <c:v>2306.6</c:v>
                </c:pt>
                <c:pt idx="2584">
                  <c:v>2306.6</c:v>
                </c:pt>
                <c:pt idx="2585">
                  <c:v>2306.6</c:v>
                </c:pt>
                <c:pt idx="2586">
                  <c:v>2306.6</c:v>
                </c:pt>
                <c:pt idx="2587">
                  <c:v>2306.6</c:v>
                </c:pt>
                <c:pt idx="2588">
                  <c:v>2306.6</c:v>
                </c:pt>
                <c:pt idx="2589">
                  <c:v>2306.6</c:v>
                </c:pt>
                <c:pt idx="2590">
                  <c:v>2306.6</c:v>
                </c:pt>
                <c:pt idx="2591">
                  <c:v>2306.6</c:v>
                </c:pt>
                <c:pt idx="2592">
                  <c:v>2306.6</c:v>
                </c:pt>
                <c:pt idx="2593">
                  <c:v>2306.6</c:v>
                </c:pt>
                <c:pt idx="2594">
                  <c:v>2306.6</c:v>
                </c:pt>
                <c:pt idx="2595">
                  <c:v>2306.6</c:v>
                </c:pt>
                <c:pt idx="2596">
                  <c:v>2306.6</c:v>
                </c:pt>
                <c:pt idx="2597">
                  <c:v>2306.6</c:v>
                </c:pt>
                <c:pt idx="2598">
                  <c:v>2306.6</c:v>
                </c:pt>
                <c:pt idx="2599">
                  <c:v>2306.6</c:v>
                </c:pt>
                <c:pt idx="2600">
                  <c:v>2306.6</c:v>
                </c:pt>
                <c:pt idx="2601">
                  <c:v>2306.6</c:v>
                </c:pt>
                <c:pt idx="2602">
                  <c:v>2306.6</c:v>
                </c:pt>
                <c:pt idx="2603">
                  <c:v>2306.6</c:v>
                </c:pt>
                <c:pt idx="2604">
                  <c:v>2306.6</c:v>
                </c:pt>
                <c:pt idx="2605">
                  <c:v>2306.6</c:v>
                </c:pt>
                <c:pt idx="2606">
                  <c:v>2306.6</c:v>
                </c:pt>
                <c:pt idx="2607">
                  <c:v>2306.6</c:v>
                </c:pt>
                <c:pt idx="2608">
                  <c:v>2306.6</c:v>
                </c:pt>
                <c:pt idx="2609">
                  <c:v>2306.6</c:v>
                </c:pt>
                <c:pt idx="2610">
                  <c:v>2306.6</c:v>
                </c:pt>
                <c:pt idx="2611">
                  <c:v>2306.6</c:v>
                </c:pt>
                <c:pt idx="2612">
                  <c:v>2306.6</c:v>
                </c:pt>
                <c:pt idx="2613">
                  <c:v>2306.6</c:v>
                </c:pt>
                <c:pt idx="2614">
                  <c:v>2306.6</c:v>
                </c:pt>
                <c:pt idx="2615">
                  <c:v>2306.6</c:v>
                </c:pt>
                <c:pt idx="2616">
                  <c:v>2306.6</c:v>
                </c:pt>
                <c:pt idx="2617">
                  <c:v>2306.6</c:v>
                </c:pt>
                <c:pt idx="2618">
                  <c:v>2306.6</c:v>
                </c:pt>
                <c:pt idx="2619">
                  <c:v>2306.6</c:v>
                </c:pt>
                <c:pt idx="2620">
                  <c:v>2306.6</c:v>
                </c:pt>
                <c:pt idx="2621">
                  <c:v>2306.6</c:v>
                </c:pt>
                <c:pt idx="2622">
                  <c:v>2306.6</c:v>
                </c:pt>
                <c:pt idx="2623">
                  <c:v>2306.6</c:v>
                </c:pt>
                <c:pt idx="2624">
                  <c:v>2306.6</c:v>
                </c:pt>
                <c:pt idx="2625">
                  <c:v>2306.6</c:v>
                </c:pt>
                <c:pt idx="2626">
                  <c:v>2306.6</c:v>
                </c:pt>
                <c:pt idx="2627">
                  <c:v>2306.6</c:v>
                </c:pt>
                <c:pt idx="2628">
                  <c:v>2306.6</c:v>
                </c:pt>
                <c:pt idx="2629">
                  <c:v>2306.6</c:v>
                </c:pt>
                <c:pt idx="2630">
                  <c:v>2306.6</c:v>
                </c:pt>
                <c:pt idx="2631">
                  <c:v>2306.6</c:v>
                </c:pt>
                <c:pt idx="2632">
                  <c:v>2306.6</c:v>
                </c:pt>
                <c:pt idx="2633">
                  <c:v>2306.6</c:v>
                </c:pt>
                <c:pt idx="2634">
                  <c:v>2306.6</c:v>
                </c:pt>
                <c:pt idx="2635">
                  <c:v>2306.6</c:v>
                </c:pt>
                <c:pt idx="2636">
                  <c:v>2306.6</c:v>
                </c:pt>
                <c:pt idx="2637">
                  <c:v>2306.6</c:v>
                </c:pt>
                <c:pt idx="2638">
                  <c:v>2306.6</c:v>
                </c:pt>
                <c:pt idx="2639">
                  <c:v>2306.6</c:v>
                </c:pt>
                <c:pt idx="2640">
                  <c:v>2306.6</c:v>
                </c:pt>
                <c:pt idx="2641">
                  <c:v>2306.6</c:v>
                </c:pt>
                <c:pt idx="2642">
                  <c:v>2306.6</c:v>
                </c:pt>
                <c:pt idx="2643">
                  <c:v>2306.6</c:v>
                </c:pt>
                <c:pt idx="2644">
                  <c:v>2306.6</c:v>
                </c:pt>
                <c:pt idx="2645">
                  <c:v>2306.6</c:v>
                </c:pt>
                <c:pt idx="2646">
                  <c:v>2306.6</c:v>
                </c:pt>
                <c:pt idx="2647">
                  <c:v>2306.6</c:v>
                </c:pt>
                <c:pt idx="2648">
                  <c:v>2306.6</c:v>
                </c:pt>
                <c:pt idx="2649">
                  <c:v>2306.6</c:v>
                </c:pt>
                <c:pt idx="2650">
                  <c:v>2306.6</c:v>
                </c:pt>
                <c:pt idx="2651">
                  <c:v>2306.6</c:v>
                </c:pt>
                <c:pt idx="2652">
                  <c:v>2306.6</c:v>
                </c:pt>
                <c:pt idx="2653">
                  <c:v>2306.6</c:v>
                </c:pt>
                <c:pt idx="2654">
                  <c:v>2306.6</c:v>
                </c:pt>
                <c:pt idx="2655">
                  <c:v>2306.6</c:v>
                </c:pt>
                <c:pt idx="2656">
                  <c:v>2306.6</c:v>
                </c:pt>
                <c:pt idx="2657">
                  <c:v>2306.6</c:v>
                </c:pt>
                <c:pt idx="2658">
                  <c:v>2306.6</c:v>
                </c:pt>
                <c:pt idx="2659">
                  <c:v>2306.6</c:v>
                </c:pt>
                <c:pt idx="2660">
                  <c:v>2306.6</c:v>
                </c:pt>
                <c:pt idx="2661">
                  <c:v>2306.6</c:v>
                </c:pt>
                <c:pt idx="2662">
                  <c:v>2306.6</c:v>
                </c:pt>
                <c:pt idx="2663">
                  <c:v>2306.6</c:v>
                </c:pt>
                <c:pt idx="2664">
                  <c:v>2306.6</c:v>
                </c:pt>
                <c:pt idx="2665">
                  <c:v>2306.6</c:v>
                </c:pt>
                <c:pt idx="2666">
                  <c:v>2306.6</c:v>
                </c:pt>
                <c:pt idx="2667">
                  <c:v>2306.6</c:v>
                </c:pt>
                <c:pt idx="2668">
                  <c:v>2306.6</c:v>
                </c:pt>
                <c:pt idx="2669">
                  <c:v>2306.6</c:v>
                </c:pt>
                <c:pt idx="2670">
                  <c:v>2306.6</c:v>
                </c:pt>
                <c:pt idx="2671">
                  <c:v>2306.6</c:v>
                </c:pt>
                <c:pt idx="2672">
                  <c:v>2306.6</c:v>
                </c:pt>
                <c:pt idx="2673">
                  <c:v>2306.6</c:v>
                </c:pt>
                <c:pt idx="2674">
                  <c:v>2306.6</c:v>
                </c:pt>
                <c:pt idx="2675">
                  <c:v>2306.6</c:v>
                </c:pt>
                <c:pt idx="2676">
                  <c:v>2306.6</c:v>
                </c:pt>
                <c:pt idx="2677">
                  <c:v>2306.6</c:v>
                </c:pt>
                <c:pt idx="2678">
                  <c:v>2306.6</c:v>
                </c:pt>
                <c:pt idx="2679">
                  <c:v>2306.6</c:v>
                </c:pt>
                <c:pt idx="2680">
                  <c:v>2306.6</c:v>
                </c:pt>
                <c:pt idx="2681">
                  <c:v>2306.6</c:v>
                </c:pt>
                <c:pt idx="2682">
                  <c:v>2306.6</c:v>
                </c:pt>
                <c:pt idx="2683">
                  <c:v>2306.6</c:v>
                </c:pt>
                <c:pt idx="2684">
                  <c:v>2306.6</c:v>
                </c:pt>
                <c:pt idx="2685">
                  <c:v>2306.6</c:v>
                </c:pt>
                <c:pt idx="2686">
                  <c:v>2306.6</c:v>
                </c:pt>
                <c:pt idx="2687">
                  <c:v>2306.6</c:v>
                </c:pt>
                <c:pt idx="2688">
                  <c:v>2306.6</c:v>
                </c:pt>
                <c:pt idx="2689">
                  <c:v>2306.6</c:v>
                </c:pt>
                <c:pt idx="2690">
                  <c:v>2306.6</c:v>
                </c:pt>
                <c:pt idx="2691">
                  <c:v>2306.6</c:v>
                </c:pt>
                <c:pt idx="2692">
                  <c:v>2306.6</c:v>
                </c:pt>
                <c:pt idx="2693">
                  <c:v>2306.6</c:v>
                </c:pt>
                <c:pt idx="2694">
                  <c:v>2306.6</c:v>
                </c:pt>
                <c:pt idx="2695">
                  <c:v>2306.6</c:v>
                </c:pt>
                <c:pt idx="2696">
                  <c:v>2306.6</c:v>
                </c:pt>
                <c:pt idx="2697">
                  <c:v>2306.6</c:v>
                </c:pt>
                <c:pt idx="2698">
                  <c:v>2306.6</c:v>
                </c:pt>
                <c:pt idx="2699">
                  <c:v>2306.6</c:v>
                </c:pt>
                <c:pt idx="2700">
                  <c:v>2306.6</c:v>
                </c:pt>
                <c:pt idx="2701">
                  <c:v>2306.6</c:v>
                </c:pt>
                <c:pt idx="2702">
                  <c:v>2306.6</c:v>
                </c:pt>
                <c:pt idx="2703">
                  <c:v>2306.6</c:v>
                </c:pt>
                <c:pt idx="2704">
                  <c:v>2306.6</c:v>
                </c:pt>
                <c:pt idx="2705">
                  <c:v>2306.6</c:v>
                </c:pt>
                <c:pt idx="2706">
                  <c:v>2306.6</c:v>
                </c:pt>
                <c:pt idx="2707">
                  <c:v>2306.6</c:v>
                </c:pt>
                <c:pt idx="2708">
                  <c:v>2306.6</c:v>
                </c:pt>
                <c:pt idx="2709">
                  <c:v>2306.6</c:v>
                </c:pt>
                <c:pt idx="2710">
                  <c:v>2306.6</c:v>
                </c:pt>
                <c:pt idx="2711">
                  <c:v>2306.6</c:v>
                </c:pt>
                <c:pt idx="2712">
                  <c:v>2306.6</c:v>
                </c:pt>
                <c:pt idx="2713">
                  <c:v>2306.6</c:v>
                </c:pt>
                <c:pt idx="2714">
                  <c:v>2306.6</c:v>
                </c:pt>
                <c:pt idx="2715">
                  <c:v>2306.6</c:v>
                </c:pt>
                <c:pt idx="2716">
                  <c:v>2306.6</c:v>
                </c:pt>
                <c:pt idx="2717">
                  <c:v>2306.6</c:v>
                </c:pt>
                <c:pt idx="2718">
                  <c:v>2306.6</c:v>
                </c:pt>
                <c:pt idx="2719">
                  <c:v>2306.6</c:v>
                </c:pt>
                <c:pt idx="2720">
                  <c:v>2306.6</c:v>
                </c:pt>
                <c:pt idx="2721">
                  <c:v>2306.6</c:v>
                </c:pt>
                <c:pt idx="2722">
                  <c:v>2306.6</c:v>
                </c:pt>
                <c:pt idx="2723">
                  <c:v>2306.6</c:v>
                </c:pt>
                <c:pt idx="2724">
                  <c:v>2306.6</c:v>
                </c:pt>
                <c:pt idx="2725">
                  <c:v>2306.6</c:v>
                </c:pt>
                <c:pt idx="2726">
                  <c:v>2306.6</c:v>
                </c:pt>
                <c:pt idx="2727">
                  <c:v>2306.6</c:v>
                </c:pt>
                <c:pt idx="2728">
                  <c:v>2306.6</c:v>
                </c:pt>
                <c:pt idx="2729">
                  <c:v>2306.6</c:v>
                </c:pt>
                <c:pt idx="2730">
                  <c:v>2306.6</c:v>
                </c:pt>
                <c:pt idx="2731">
                  <c:v>2306.6</c:v>
                </c:pt>
                <c:pt idx="2732">
                  <c:v>2306.6</c:v>
                </c:pt>
                <c:pt idx="2733">
                  <c:v>2306.6</c:v>
                </c:pt>
                <c:pt idx="2734">
                  <c:v>2306.6</c:v>
                </c:pt>
                <c:pt idx="2735">
                  <c:v>2306.6</c:v>
                </c:pt>
                <c:pt idx="2736">
                  <c:v>2306.6</c:v>
                </c:pt>
                <c:pt idx="2737">
                  <c:v>2306.6</c:v>
                </c:pt>
                <c:pt idx="2738">
                  <c:v>2306.6</c:v>
                </c:pt>
                <c:pt idx="2739">
                  <c:v>2306.6</c:v>
                </c:pt>
                <c:pt idx="2740">
                  <c:v>2306.6</c:v>
                </c:pt>
                <c:pt idx="2741">
                  <c:v>2306.6</c:v>
                </c:pt>
                <c:pt idx="2742">
                  <c:v>2306.6</c:v>
                </c:pt>
                <c:pt idx="2743">
                  <c:v>2306.6</c:v>
                </c:pt>
                <c:pt idx="2744">
                  <c:v>2306.6</c:v>
                </c:pt>
                <c:pt idx="2745">
                  <c:v>2306.6</c:v>
                </c:pt>
                <c:pt idx="2746">
                  <c:v>2306.6</c:v>
                </c:pt>
                <c:pt idx="2747">
                  <c:v>2306.6</c:v>
                </c:pt>
                <c:pt idx="2748">
                  <c:v>2306.6</c:v>
                </c:pt>
                <c:pt idx="2749">
                  <c:v>2306.6</c:v>
                </c:pt>
                <c:pt idx="2750">
                  <c:v>2306.6</c:v>
                </c:pt>
                <c:pt idx="2751">
                  <c:v>2306.6</c:v>
                </c:pt>
                <c:pt idx="2752">
                  <c:v>2306.6</c:v>
                </c:pt>
                <c:pt idx="2753">
                  <c:v>2306.6</c:v>
                </c:pt>
                <c:pt idx="2754">
                  <c:v>2306.6</c:v>
                </c:pt>
                <c:pt idx="2755">
                  <c:v>2306.6</c:v>
                </c:pt>
                <c:pt idx="2756">
                  <c:v>2306.6</c:v>
                </c:pt>
                <c:pt idx="2757">
                  <c:v>2306.6</c:v>
                </c:pt>
                <c:pt idx="2758">
                  <c:v>2306.6</c:v>
                </c:pt>
                <c:pt idx="2759">
                  <c:v>2306.6</c:v>
                </c:pt>
                <c:pt idx="2760">
                  <c:v>2306.6</c:v>
                </c:pt>
                <c:pt idx="2761">
                  <c:v>2306.6</c:v>
                </c:pt>
                <c:pt idx="2762">
                  <c:v>2306.6</c:v>
                </c:pt>
                <c:pt idx="2763">
                  <c:v>2306.6</c:v>
                </c:pt>
                <c:pt idx="2764">
                  <c:v>2306.6</c:v>
                </c:pt>
                <c:pt idx="2765">
                  <c:v>2306.6</c:v>
                </c:pt>
                <c:pt idx="2766">
                  <c:v>2306.6</c:v>
                </c:pt>
                <c:pt idx="2767">
                  <c:v>2306.6</c:v>
                </c:pt>
                <c:pt idx="2768">
                  <c:v>2306.6</c:v>
                </c:pt>
                <c:pt idx="2769">
                  <c:v>2306.6</c:v>
                </c:pt>
                <c:pt idx="2770">
                  <c:v>2306.6</c:v>
                </c:pt>
                <c:pt idx="2771">
                  <c:v>2306.6</c:v>
                </c:pt>
                <c:pt idx="2772">
                  <c:v>2306.6</c:v>
                </c:pt>
                <c:pt idx="2773">
                  <c:v>2306.6</c:v>
                </c:pt>
                <c:pt idx="2774">
                  <c:v>2306.6</c:v>
                </c:pt>
                <c:pt idx="2775">
                  <c:v>2306.6</c:v>
                </c:pt>
                <c:pt idx="2776">
                  <c:v>2306.6</c:v>
                </c:pt>
                <c:pt idx="2777">
                  <c:v>2306.6</c:v>
                </c:pt>
                <c:pt idx="2778">
                  <c:v>2306.6</c:v>
                </c:pt>
                <c:pt idx="2779">
                  <c:v>2306.6</c:v>
                </c:pt>
                <c:pt idx="2780">
                  <c:v>2306.6</c:v>
                </c:pt>
                <c:pt idx="2781">
                  <c:v>2306.6</c:v>
                </c:pt>
                <c:pt idx="2782">
                  <c:v>2306.6</c:v>
                </c:pt>
                <c:pt idx="2783">
                  <c:v>2306.6</c:v>
                </c:pt>
                <c:pt idx="2784">
                  <c:v>2306.6</c:v>
                </c:pt>
                <c:pt idx="2785">
                  <c:v>2306.6</c:v>
                </c:pt>
                <c:pt idx="2786">
                  <c:v>2306.6</c:v>
                </c:pt>
                <c:pt idx="2787">
                  <c:v>2306.6</c:v>
                </c:pt>
                <c:pt idx="2788">
                  <c:v>2306.6</c:v>
                </c:pt>
                <c:pt idx="2789">
                  <c:v>2306.6</c:v>
                </c:pt>
                <c:pt idx="2790">
                  <c:v>2306.6</c:v>
                </c:pt>
                <c:pt idx="2791">
                  <c:v>2306.6</c:v>
                </c:pt>
                <c:pt idx="2792">
                  <c:v>2306.6</c:v>
                </c:pt>
                <c:pt idx="2793">
                  <c:v>2306.6</c:v>
                </c:pt>
                <c:pt idx="2794">
                  <c:v>2306.6</c:v>
                </c:pt>
                <c:pt idx="2795">
                  <c:v>2306.6</c:v>
                </c:pt>
                <c:pt idx="2796">
                  <c:v>2306.6</c:v>
                </c:pt>
                <c:pt idx="2797">
                  <c:v>2306.6</c:v>
                </c:pt>
                <c:pt idx="2798">
                  <c:v>2306.6</c:v>
                </c:pt>
                <c:pt idx="2799">
                  <c:v>2306.6</c:v>
                </c:pt>
                <c:pt idx="2800">
                  <c:v>2306.6</c:v>
                </c:pt>
                <c:pt idx="2801">
                  <c:v>2306.6</c:v>
                </c:pt>
                <c:pt idx="2802">
                  <c:v>2306.6</c:v>
                </c:pt>
                <c:pt idx="2803">
                  <c:v>2306.6</c:v>
                </c:pt>
                <c:pt idx="2804">
                  <c:v>2306.6</c:v>
                </c:pt>
                <c:pt idx="2805">
                  <c:v>2306.6</c:v>
                </c:pt>
                <c:pt idx="2806">
                  <c:v>2306.6</c:v>
                </c:pt>
                <c:pt idx="2807">
                  <c:v>2306.6</c:v>
                </c:pt>
                <c:pt idx="2808">
                  <c:v>2306.6</c:v>
                </c:pt>
                <c:pt idx="2809">
                  <c:v>2306.6</c:v>
                </c:pt>
                <c:pt idx="2810">
                  <c:v>2306.6</c:v>
                </c:pt>
                <c:pt idx="2811">
                  <c:v>2306.6</c:v>
                </c:pt>
                <c:pt idx="2812">
                  <c:v>2306.6</c:v>
                </c:pt>
                <c:pt idx="2813">
                  <c:v>2306.6</c:v>
                </c:pt>
                <c:pt idx="2814">
                  <c:v>2306.6</c:v>
                </c:pt>
                <c:pt idx="2815">
                  <c:v>2306.6</c:v>
                </c:pt>
                <c:pt idx="2816">
                  <c:v>2306.6</c:v>
                </c:pt>
                <c:pt idx="2817">
                  <c:v>2306.6</c:v>
                </c:pt>
                <c:pt idx="2818">
                  <c:v>2306.6</c:v>
                </c:pt>
                <c:pt idx="2819">
                  <c:v>2306.6</c:v>
                </c:pt>
                <c:pt idx="2820">
                  <c:v>2306.6</c:v>
                </c:pt>
                <c:pt idx="2821">
                  <c:v>2306.6</c:v>
                </c:pt>
                <c:pt idx="2822">
                  <c:v>2306.6</c:v>
                </c:pt>
                <c:pt idx="2823">
                  <c:v>2306.6</c:v>
                </c:pt>
                <c:pt idx="2824">
                  <c:v>2306.6</c:v>
                </c:pt>
                <c:pt idx="2825">
                  <c:v>2306.6</c:v>
                </c:pt>
                <c:pt idx="2826">
                  <c:v>2306.6</c:v>
                </c:pt>
                <c:pt idx="2827">
                  <c:v>2306.6</c:v>
                </c:pt>
                <c:pt idx="2828">
                  <c:v>2306.6</c:v>
                </c:pt>
                <c:pt idx="2829">
                  <c:v>2306.6</c:v>
                </c:pt>
                <c:pt idx="2830">
                  <c:v>2306.6</c:v>
                </c:pt>
                <c:pt idx="2831">
                  <c:v>2306.6</c:v>
                </c:pt>
                <c:pt idx="2832">
                  <c:v>2306.6</c:v>
                </c:pt>
                <c:pt idx="2833">
                  <c:v>2306.6</c:v>
                </c:pt>
                <c:pt idx="2834">
                  <c:v>2306.6</c:v>
                </c:pt>
                <c:pt idx="2835">
                  <c:v>2306.6</c:v>
                </c:pt>
                <c:pt idx="2836">
                  <c:v>2306.6</c:v>
                </c:pt>
                <c:pt idx="2837">
                  <c:v>2306.6</c:v>
                </c:pt>
                <c:pt idx="2838">
                  <c:v>2306.6</c:v>
                </c:pt>
                <c:pt idx="2839">
                  <c:v>2306.6</c:v>
                </c:pt>
                <c:pt idx="2840">
                  <c:v>2306.6</c:v>
                </c:pt>
                <c:pt idx="2841">
                  <c:v>2306.6</c:v>
                </c:pt>
                <c:pt idx="2842">
                  <c:v>2306.6</c:v>
                </c:pt>
                <c:pt idx="2843">
                  <c:v>2306.6</c:v>
                </c:pt>
                <c:pt idx="2844">
                  <c:v>2306.6</c:v>
                </c:pt>
                <c:pt idx="2845">
                  <c:v>2306.6</c:v>
                </c:pt>
                <c:pt idx="2846">
                  <c:v>2306.6</c:v>
                </c:pt>
                <c:pt idx="2847">
                  <c:v>2306.6</c:v>
                </c:pt>
                <c:pt idx="2848">
                  <c:v>2306.6</c:v>
                </c:pt>
                <c:pt idx="2849">
                  <c:v>2306.6</c:v>
                </c:pt>
                <c:pt idx="2850">
                  <c:v>2306.6</c:v>
                </c:pt>
                <c:pt idx="2851">
                  <c:v>2306.6</c:v>
                </c:pt>
                <c:pt idx="2852">
                  <c:v>2306.6</c:v>
                </c:pt>
                <c:pt idx="2853">
                  <c:v>2306.6</c:v>
                </c:pt>
                <c:pt idx="2854">
                  <c:v>2306.6</c:v>
                </c:pt>
                <c:pt idx="2855">
                  <c:v>2306.6</c:v>
                </c:pt>
                <c:pt idx="2856">
                  <c:v>2306.6</c:v>
                </c:pt>
                <c:pt idx="2857">
                  <c:v>2306.6</c:v>
                </c:pt>
                <c:pt idx="2858">
                  <c:v>2306.6</c:v>
                </c:pt>
                <c:pt idx="2859">
                  <c:v>2306.6</c:v>
                </c:pt>
                <c:pt idx="2860">
                  <c:v>2306.6</c:v>
                </c:pt>
                <c:pt idx="2861">
                  <c:v>2306.6</c:v>
                </c:pt>
                <c:pt idx="2862">
                  <c:v>2306.6</c:v>
                </c:pt>
                <c:pt idx="2863">
                  <c:v>2306.6</c:v>
                </c:pt>
                <c:pt idx="2864">
                  <c:v>2306.6</c:v>
                </c:pt>
                <c:pt idx="2865">
                  <c:v>2306.6</c:v>
                </c:pt>
                <c:pt idx="2866">
                  <c:v>2306.6</c:v>
                </c:pt>
                <c:pt idx="2867">
                  <c:v>2306.6</c:v>
                </c:pt>
                <c:pt idx="2868">
                  <c:v>2306.6</c:v>
                </c:pt>
                <c:pt idx="2869">
                  <c:v>2306.6</c:v>
                </c:pt>
                <c:pt idx="2870">
                  <c:v>2306.6</c:v>
                </c:pt>
                <c:pt idx="2871">
                  <c:v>2306.6</c:v>
                </c:pt>
                <c:pt idx="2872">
                  <c:v>2306.6</c:v>
                </c:pt>
                <c:pt idx="2873">
                  <c:v>2306.6</c:v>
                </c:pt>
                <c:pt idx="2874">
                  <c:v>2306.6</c:v>
                </c:pt>
                <c:pt idx="2875">
                  <c:v>2306.6</c:v>
                </c:pt>
                <c:pt idx="2876">
                  <c:v>2306.6</c:v>
                </c:pt>
                <c:pt idx="2877">
                  <c:v>2306.6</c:v>
                </c:pt>
                <c:pt idx="2878">
                  <c:v>2306.6</c:v>
                </c:pt>
                <c:pt idx="2879">
                  <c:v>2306.6</c:v>
                </c:pt>
                <c:pt idx="2880">
                  <c:v>2306.6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F89A-48B7-95C1-27D42B588B51}"/>
            </c:ext>
          </c:extLst>
        </c:ser>
        <c:ser>
          <c:idx val="4"/>
          <c:order val="4"/>
          <c:tx>
            <c:strRef>
              <c:f>'K5'!$B$2</c:f>
              <c:strCache>
                <c:ptCount val="1"/>
              </c:strCache>
            </c:strRef>
          </c:tx>
          <c:spPr>
            <a:ln w="25400">
              <a:solidFill>
                <a:srgbClr val="800080"/>
              </a:solidFill>
              <a:prstDash val="solid"/>
            </a:ln>
          </c:spPr>
          <c:marker>
            <c:symbol val="none"/>
          </c:marker>
          <c:xVal>
            <c:numRef>
              <c:f>'K5'!$B$10:$B$610</c:f>
              <c:numCache>
                <c:formatCode>General</c:formatCode>
                <c:ptCount val="601"/>
              </c:numCache>
            </c:numRef>
          </c:xVal>
          <c:yVal>
            <c:numRef>
              <c:f>'K5'!$C$10:$C$610</c:f>
              <c:numCache>
                <c:formatCode>General</c:formatCode>
                <c:ptCount val="60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F89A-48B7-95C1-27D42B588B51}"/>
            </c:ext>
          </c:extLst>
        </c:ser>
        <c:ser>
          <c:idx val="5"/>
          <c:order val="5"/>
          <c:tx>
            <c:strRef>
              <c:f>'K6'!$B$2</c:f>
              <c:strCache>
                <c:ptCount val="1"/>
              </c:strCache>
            </c:strRef>
          </c:tx>
          <c:spPr>
            <a:ln w="25400">
              <a:solidFill>
                <a:srgbClr val="800000"/>
              </a:solidFill>
              <a:prstDash val="solid"/>
            </a:ln>
          </c:spPr>
          <c:marker>
            <c:symbol val="none"/>
          </c:marker>
          <c:xVal>
            <c:numRef>
              <c:f>'K6'!$B$10:$B$610</c:f>
              <c:numCache>
                <c:formatCode>General</c:formatCode>
                <c:ptCount val="601"/>
              </c:numCache>
            </c:numRef>
          </c:xVal>
          <c:yVal>
            <c:numRef>
              <c:f>'K6'!$C$10:$C$610</c:f>
              <c:numCache>
                <c:formatCode>General</c:formatCode>
                <c:ptCount val="60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F89A-48B7-95C1-27D42B588B51}"/>
            </c:ext>
          </c:extLst>
        </c:ser>
        <c:ser>
          <c:idx val="6"/>
          <c:order val="6"/>
          <c:tx>
            <c:strRef>
              <c:f>'K7'!$B$2</c:f>
              <c:strCache>
                <c:ptCount val="1"/>
              </c:strCache>
            </c:strRef>
          </c:tx>
          <c:spPr>
            <a:ln w="25400">
              <a:solidFill>
                <a:srgbClr val="008080"/>
              </a:solidFill>
              <a:prstDash val="solid"/>
            </a:ln>
          </c:spPr>
          <c:marker>
            <c:symbol val="none"/>
          </c:marker>
          <c:xVal>
            <c:numRef>
              <c:f>'K7'!$B$10:$B$610</c:f>
              <c:numCache>
                <c:formatCode>General</c:formatCode>
                <c:ptCount val="601"/>
              </c:numCache>
            </c:numRef>
          </c:xVal>
          <c:yVal>
            <c:numRef>
              <c:f>'K7'!$C$10:$C$610</c:f>
              <c:numCache>
                <c:formatCode>General</c:formatCode>
                <c:ptCount val="60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F89A-48B7-95C1-27D42B588B51}"/>
            </c:ext>
          </c:extLst>
        </c:ser>
        <c:ser>
          <c:idx val="7"/>
          <c:order val="7"/>
          <c:tx>
            <c:strRef>
              <c:f>'K8'!$B$2</c:f>
              <c:strCache>
                <c:ptCount val="1"/>
              </c:strCache>
            </c:strRef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'K8'!$B$10:$B$610</c:f>
              <c:numCache>
                <c:formatCode>General</c:formatCode>
                <c:ptCount val="601"/>
              </c:numCache>
            </c:numRef>
          </c:xVal>
          <c:yVal>
            <c:numRef>
              <c:f>'K8'!$C$10:$C$610</c:f>
              <c:numCache>
                <c:formatCode>General</c:formatCode>
                <c:ptCount val="60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F89A-48B7-95C1-27D42B588B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7546088"/>
        <c:axId val="1"/>
      </c:scatterChart>
      <c:valAx>
        <c:axId val="467546088"/>
        <c:scaling>
          <c:orientation val="minMax"/>
          <c:max val="1440"/>
          <c:min val="0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1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e-DE"/>
                  <a:t>time [min]</a:t>
                </a:r>
              </a:p>
            </c:rich>
          </c:tx>
          <c:layout>
            <c:manualLayout>
              <c:xMode val="edge"/>
              <c:yMode val="edge"/>
              <c:x val="0.46765736865474394"/>
              <c:y val="0.96078433224332715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1"/>
        <c:crosses val="autoZero"/>
        <c:crossBetween val="midCat"/>
        <c:majorUnit val="60"/>
        <c:minorUnit val="60"/>
      </c:valAx>
      <c:valAx>
        <c:axId val="1"/>
        <c:scaling>
          <c:orientation val="minMax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1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e-DE"/>
                  <a:t>velocity [m/s]</a:t>
                </a:r>
              </a:p>
            </c:rich>
          </c:tx>
          <c:layout>
            <c:manualLayout>
              <c:xMode val="edge"/>
              <c:yMode val="edge"/>
              <c:x val="9.6153896678831067E-3"/>
              <c:y val="0.43398694353610595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467546088"/>
        <c:crossesAt val="0"/>
        <c:crossBetween val="midCat"/>
        <c:majorUnit val="250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84384274278037252"/>
          <c:y val="0.68065471714625336"/>
          <c:w val="0.10010010010010006"/>
          <c:h val="0.23088455772113947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de-DE"/>
        </a:p>
      </c:tx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6D6B4C-6D75-44B8-BDDD-5B42B9AA5D8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8300902-351D-4B1C-896A-127399AAF2DF}">
      <dgm:prSet phldrT="[Text]" custT="1"/>
      <dgm:spPr>
        <a:solidFill>
          <a:schemeClr val="bg2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de-DE" sz="2800" dirty="0" smtClean="0">
              <a:solidFill>
                <a:schemeClr val="tx1"/>
              </a:solidFill>
            </a:rPr>
            <a:t>Extension </a:t>
          </a:r>
          <a:r>
            <a:rPr lang="de-DE" sz="2800" dirty="0" err="1" smtClean="0">
              <a:solidFill>
                <a:schemeClr val="tx1"/>
              </a:solidFill>
            </a:rPr>
            <a:t>of</a:t>
          </a:r>
          <a:r>
            <a:rPr lang="de-DE" sz="2800" dirty="0" smtClean="0">
              <a:solidFill>
                <a:schemeClr val="tx1"/>
              </a:solidFill>
            </a:rPr>
            <a:t> </a:t>
          </a:r>
          <a:r>
            <a:rPr lang="de-DE" sz="2800" dirty="0" err="1" smtClean="0">
              <a:solidFill>
                <a:schemeClr val="tx1"/>
              </a:solidFill>
            </a:rPr>
            <a:t>the</a:t>
          </a:r>
          <a:r>
            <a:rPr lang="de-DE" sz="2800" dirty="0" smtClean="0">
              <a:solidFill>
                <a:schemeClr val="tx1"/>
              </a:solidFill>
            </a:rPr>
            <a:t> </a:t>
          </a:r>
          <a:r>
            <a:rPr lang="de-DE" sz="2800" dirty="0" err="1" smtClean="0">
              <a:solidFill>
                <a:schemeClr val="tx1"/>
              </a:solidFill>
            </a:rPr>
            <a:t>cleaning-period</a:t>
          </a:r>
          <a:r>
            <a:rPr lang="de-DE" sz="2800" dirty="0" smtClean="0">
              <a:solidFill>
                <a:schemeClr val="tx1"/>
              </a:solidFill>
            </a:rPr>
            <a:t> </a:t>
          </a:r>
          <a:r>
            <a:rPr lang="de-DE" sz="2800" dirty="0" err="1" smtClean="0">
              <a:solidFill>
                <a:schemeClr val="tx1"/>
              </a:solidFill>
            </a:rPr>
            <a:t>of</a:t>
          </a:r>
          <a:r>
            <a:rPr lang="de-DE" sz="2800" dirty="0" smtClean="0">
              <a:solidFill>
                <a:schemeClr val="tx1"/>
              </a:solidFill>
            </a:rPr>
            <a:t> </a:t>
          </a:r>
          <a:r>
            <a:rPr lang="de-DE" sz="2800" dirty="0" err="1" smtClean="0">
              <a:solidFill>
                <a:schemeClr val="tx1"/>
              </a:solidFill>
            </a:rPr>
            <a:t>the</a:t>
          </a:r>
          <a:r>
            <a:rPr lang="de-DE" sz="2800" dirty="0" smtClean="0">
              <a:solidFill>
                <a:schemeClr val="tx1"/>
              </a:solidFill>
            </a:rPr>
            <a:t> </a:t>
          </a:r>
          <a:r>
            <a:rPr lang="de-DE" sz="2800" dirty="0" err="1" smtClean="0">
              <a:solidFill>
                <a:schemeClr val="tx1"/>
              </a:solidFill>
            </a:rPr>
            <a:t>mixture</a:t>
          </a:r>
          <a:endParaRPr lang="de-DE" sz="2800" dirty="0" smtClean="0">
            <a:solidFill>
              <a:schemeClr val="tx1"/>
            </a:solidFill>
          </a:endParaRPr>
        </a:p>
      </dgm:t>
    </dgm:pt>
    <dgm:pt modelId="{8380AD53-3828-4E7B-BC48-CBF45FBF66FC}" type="parTrans" cxnId="{E10F8422-9A50-45EB-93ED-A104D7B2C5B4}">
      <dgm:prSet/>
      <dgm:spPr/>
      <dgm:t>
        <a:bodyPr/>
        <a:lstStyle/>
        <a:p>
          <a:endParaRPr lang="de-DE"/>
        </a:p>
      </dgm:t>
    </dgm:pt>
    <dgm:pt modelId="{BECE59B7-3558-4357-9A84-46805BD151B1}" type="sibTrans" cxnId="{E10F8422-9A50-45EB-93ED-A104D7B2C5B4}">
      <dgm:prSet/>
      <dgm:spPr/>
      <dgm:t>
        <a:bodyPr/>
        <a:lstStyle/>
        <a:p>
          <a:endParaRPr lang="de-DE"/>
        </a:p>
      </dgm:t>
    </dgm:pt>
    <dgm:pt modelId="{77BFE350-FB6B-4A96-81F7-13A50463662B}">
      <dgm:prSet phldrT="[Text]" custT="1"/>
      <dgm:spPr>
        <a:solidFill>
          <a:schemeClr val="bg2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de-DE" sz="2800" dirty="0" err="1" smtClean="0">
              <a:solidFill>
                <a:schemeClr val="tx1"/>
              </a:solidFill>
            </a:rPr>
            <a:t>Sufficient</a:t>
          </a:r>
          <a:r>
            <a:rPr lang="de-DE" sz="2800" dirty="0" smtClean="0">
              <a:solidFill>
                <a:schemeClr val="tx1"/>
              </a:solidFill>
            </a:rPr>
            <a:t> </a:t>
          </a:r>
          <a:r>
            <a:rPr lang="de-DE" sz="2800" dirty="0" err="1" smtClean="0">
              <a:solidFill>
                <a:schemeClr val="tx1"/>
              </a:solidFill>
            </a:rPr>
            <a:t>Flowability</a:t>
          </a:r>
          <a:endParaRPr lang="de-DE" sz="2800" dirty="0" smtClean="0">
            <a:solidFill>
              <a:schemeClr val="tx1"/>
            </a:solidFill>
          </a:endParaRPr>
        </a:p>
      </dgm:t>
    </dgm:pt>
    <dgm:pt modelId="{0B07C029-4033-4636-AEDA-7BCB52CD0109}" type="parTrans" cxnId="{2444B85A-FACD-4809-A99D-52D5366A5DDC}">
      <dgm:prSet/>
      <dgm:spPr/>
      <dgm:t>
        <a:bodyPr/>
        <a:lstStyle/>
        <a:p>
          <a:endParaRPr lang="de-DE"/>
        </a:p>
      </dgm:t>
    </dgm:pt>
    <dgm:pt modelId="{54489A8B-6B16-40FF-9C94-071BB626FAA9}" type="sibTrans" cxnId="{2444B85A-FACD-4809-A99D-52D5366A5DDC}">
      <dgm:prSet/>
      <dgm:spPr/>
      <dgm:t>
        <a:bodyPr/>
        <a:lstStyle/>
        <a:p>
          <a:endParaRPr lang="de-DE"/>
        </a:p>
      </dgm:t>
    </dgm:pt>
    <dgm:pt modelId="{04A948C5-CD37-401D-9D4D-17E65FE9F371}">
      <dgm:prSet phldrT="[Text]" custT="1"/>
      <dgm:spPr>
        <a:solidFill>
          <a:schemeClr val="bg2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de-DE" sz="2800" dirty="0" err="1" smtClean="0">
              <a:solidFill>
                <a:schemeClr val="tx1"/>
              </a:solidFill>
            </a:rPr>
            <a:t>Compressive</a:t>
          </a:r>
          <a:r>
            <a:rPr lang="de-DE" sz="2800" dirty="0" smtClean="0">
              <a:solidFill>
                <a:schemeClr val="tx1"/>
              </a:solidFill>
            </a:rPr>
            <a:t> </a:t>
          </a:r>
          <a:r>
            <a:rPr lang="de-DE" sz="2800" dirty="0" err="1" smtClean="0">
              <a:solidFill>
                <a:schemeClr val="tx1"/>
              </a:solidFill>
            </a:rPr>
            <a:t>Strength</a:t>
          </a:r>
          <a:endParaRPr lang="de-DE" sz="2800" dirty="0">
            <a:solidFill>
              <a:schemeClr val="tx1"/>
            </a:solidFill>
          </a:endParaRPr>
        </a:p>
      </dgm:t>
    </dgm:pt>
    <dgm:pt modelId="{44E10CC3-142F-4B36-B305-54B58DC6860F}" type="parTrans" cxnId="{2979DFAE-49E8-46B4-B07D-4BE0EEB9CAC1}">
      <dgm:prSet/>
      <dgm:spPr/>
      <dgm:t>
        <a:bodyPr/>
        <a:lstStyle/>
        <a:p>
          <a:endParaRPr lang="de-DE"/>
        </a:p>
      </dgm:t>
    </dgm:pt>
    <dgm:pt modelId="{F19F4DC9-9716-410A-A617-00AD981557C6}" type="sibTrans" cxnId="{2979DFAE-49E8-46B4-B07D-4BE0EEB9CAC1}">
      <dgm:prSet/>
      <dgm:spPr/>
      <dgm:t>
        <a:bodyPr/>
        <a:lstStyle/>
        <a:p>
          <a:endParaRPr lang="de-DE"/>
        </a:p>
      </dgm:t>
    </dgm:pt>
    <dgm:pt modelId="{C286D6A8-C319-406B-A76B-C81C873E1809}">
      <dgm:prSet phldrT="[Text]" custT="1"/>
      <dgm:spPr>
        <a:solidFill>
          <a:schemeClr val="bg2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r>
            <a:rPr lang="de-DE" sz="2800" dirty="0" err="1" smtClean="0">
              <a:solidFill>
                <a:schemeClr val="tx1"/>
              </a:solidFill>
            </a:rPr>
            <a:t>Safety</a:t>
          </a:r>
          <a:r>
            <a:rPr lang="de-DE" sz="2800" dirty="0" smtClean="0">
              <a:solidFill>
                <a:schemeClr val="tx1"/>
              </a:solidFill>
            </a:rPr>
            <a:t> at </a:t>
          </a:r>
          <a:r>
            <a:rPr lang="de-DE" sz="2800" dirty="0" err="1" smtClean="0">
              <a:solidFill>
                <a:schemeClr val="tx1"/>
              </a:solidFill>
            </a:rPr>
            <a:t>work</a:t>
          </a:r>
          <a:endParaRPr lang="de-DE" sz="2800" dirty="0" smtClean="0">
            <a:solidFill>
              <a:schemeClr val="tx1"/>
            </a:solidFill>
          </a:endParaRPr>
        </a:p>
      </dgm:t>
    </dgm:pt>
    <dgm:pt modelId="{EE563741-702F-4DFD-8F2E-3227CC42EFC8}" type="parTrans" cxnId="{8DE828E8-0715-4F48-A979-DFF0091C34F9}">
      <dgm:prSet/>
      <dgm:spPr/>
      <dgm:t>
        <a:bodyPr/>
        <a:lstStyle/>
        <a:p>
          <a:endParaRPr lang="de-DE"/>
        </a:p>
      </dgm:t>
    </dgm:pt>
    <dgm:pt modelId="{BBA13152-60B7-4B66-AEFF-8AC12CA4DDF8}" type="sibTrans" cxnId="{8DE828E8-0715-4F48-A979-DFF0091C34F9}">
      <dgm:prSet/>
      <dgm:spPr/>
      <dgm:t>
        <a:bodyPr/>
        <a:lstStyle/>
        <a:p>
          <a:endParaRPr lang="de-DE"/>
        </a:p>
      </dgm:t>
    </dgm:pt>
    <dgm:pt modelId="{1A69E04A-986A-4C9D-8625-A307ABFB49FC}" type="pres">
      <dgm:prSet presAssocID="{EE6D6B4C-6D75-44B8-BDDD-5B42B9AA5D8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627C430B-F8AB-49C1-A726-B9FA8B3524ED}" type="pres">
      <dgm:prSet presAssocID="{08300902-351D-4B1C-896A-127399AAF2DF}" presName="comp" presStyleCnt="0"/>
      <dgm:spPr/>
    </dgm:pt>
    <dgm:pt modelId="{3D62FEB8-C06B-43BE-A61B-9FC1B687CB04}" type="pres">
      <dgm:prSet presAssocID="{08300902-351D-4B1C-896A-127399AAF2DF}" presName="box" presStyleLbl="node1" presStyleIdx="0" presStyleCnt="4"/>
      <dgm:spPr/>
      <dgm:t>
        <a:bodyPr/>
        <a:lstStyle/>
        <a:p>
          <a:endParaRPr lang="de-DE"/>
        </a:p>
      </dgm:t>
    </dgm:pt>
    <dgm:pt modelId="{8CE41045-17BA-4AAD-B911-8DC9CE43F9EE}" type="pres">
      <dgm:prSet presAssocID="{08300902-351D-4B1C-896A-127399AAF2DF}" presName="img" presStyleLbl="fgImgPlace1" presStyleIdx="0" presStyleCnt="4" custScaleX="3797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de-DE"/>
        </a:p>
      </dgm:t>
    </dgm:pt>
    <dgm:pt modelId="{0F167DB4-7AF5-41B6-A700-2E9EFD3E57FB}" type="pres">
      <dgm:prSet presAssocID="{08300902-351D-4B1C-896A-127399AAF2DF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0688EAF-425C-4360-B250-B2830FC91E0F}" type="pres">
      <dgm:prSet presAssocID="{BECE59B7-3558-4357-9A84-46805BD151B1}" presName="spacer" presStyleCnt="0"/>
      <dgm:spPr/>
    </dgm:pt>
    <dgm:pt modelId="{E9CB5959-22B3-4944-AA0F-86D5DAF7016B}" type="pres">
      <dgm:prSet presAssocID="{77BFE350-FB6B-4A96-81F7-13A50463662B}" presName="comp" presStyleCnt="0"/>
      <dgm:spPr/>
    </dgm:pt>
    <dgm:pt modelId="{E7E36865-3355-4322-AC96-73E7D36D1636}" type="pres">
      <dgm:prSet presAssocID="{77BFE350-FB6B-4A96-81F7-13A50463662B}" presName="box" presStyleLbl="node1" presStyleIdx="1" presStyleCnt="4"/>
      <dgm:spPr/>
      <dgm:t>
        <a:bodyPr/>
        <a:lstStyle/>
        <a:p>
          <a:endParaRPr lang="de-DE"/>
        </a:p>
      </dgm:t>
    </dgm:pt>
    <dgm:pt modelId="{7A53E091-6CBD-4CF8-817C-566E70FC6F00}" type="pres">
      <dgm:prSet presAssocID="{77BFE350-FB6B-4A96-81F7-13A50463662B}" presName="img" presStyleLbl="fgImgPlace1" presStyleIdx="1" presStyleCnt="4" custScaleX="3944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B70B04B-C3B4-4CB1-B2E2-1172BE941A8C}" type="pres">
      <dgm:prSet presAssocID="{77BFE350-FB6B-4A96-81F7-13A50463662B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0B028A4-95FE-4E5F-9AF1-5F1C57B799A2}" type="pres">
      <dgm:prSet presAssocID="{54489A8B-6B16-40FF-9C94-071BB626FAA9}" presName="spacer" presStyleCnt="0"/>
      <dgm:spPr/>
    </dgm:pt>
    <dgm:pt modelId="{EE83503E-EFCC-40B9-A8EA-1FC88EA22118}" type="pres">
      <dgm:prSet presAssocID="{04A948C5-CD37-401D-9D4D-17E65FE9F371}" presName="comp" presStyleCnt="0"/>
      <dgm:spPr/>
    </dgm:pt>
    <dgm:pt modelId="{18C67C4D-B1AD-45AC-9FC6-5E800EC955FA}" type="pres">
      <dgm:prSet presAssocID="{04A948C5-CD37-401D-9D4D-17E65FE9F371}" presName="box" presStyleLbl="node1" presStyleIdx="2" presStyleCnt="4"/>
      <dgm:spPr/>
      <dgm:t>
        <a:bodyPr/>
        <a:lstStyle/>
        <a:p>
          <a:endParaRPr lang="de-DE"/>
        </a:p>
      </dgm:t>
    </dgm:pt>
    <dgm:pt modelId="{7D1A892D-E894-4FEA-B2FA-D78A00C47168}" type="pres">
      <dgm:prSet presAssocID="{04A948C5-CD37-401D-9D4D-17E65FE9F371}" presName="img" presStyleLbl="fgImgPlace1" presStyleIdx="2" presStyleCnt="4" custScaleX="8439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8EB002A5-A12C-4FFD-A82E-C41832582479}" type="pres">
      <dgm:prSet presAssocID="{04A948C5-CD37-401D-9D4D-17E65FE9F371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98E7322-D013-4CE3-903A-E68E8725D7EA}" type="pres">
      <dgm:prSet presAssocID="{F19F4DC9-9716-410A-A617-00AD981557C6}" presName="spacer" presStyleCnt="0"/>
      <dgm:spPr/>
    </dgm:pt>
    <dgm:pt modelId="{284A25E9-CCD3-4A00-8605-6C8CB4D196A0}" type="pres">
      <dgm:prSet presAssocID="{C286D6A8-C319-406B-A76B-C81C873E1809}" presName="comp" presStyleCnt="0"/>
      <dgm:spPr/>
    </dgm:pt>
    <dgm:pt modelId="{798ABAC0-4C80-4219-AEE3-3342A5FC170C}" type="pres">
      <dgm:prSet presAssocID="{C286D6A8-C319-406B-A76B-C81C873E1809}" presName="box" presStyleLbl="node1" presStyleIdx="3" presStyleCnt="4"/>
      <dgm:spPr/>
      <dgm:t>
        <a:bodyPr/>
        <a:lstStyle/>
        <a:p>
          <a:endParaRPr lang="de-DE"/>
        </a:p>
      </dgm:t>
    </dgm:pt>
    <dgm:pt modelId="{2D2AA82A-6186-4180-A17C-4BFC60D6FDB2}" type="pres">
      <dgm:prSet presAssocID="{C286D6A8-C319-406B-A76B-C81C873E1809}" presName="img" presStyleLbl="fgImgPlace1" presStyleIdx="3" presStyleCnt="4" custScaleX="55947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de-DE"/>
        </a:p>
      </dgm:t>
    </dgm:pt>
    <dgm:pt modelId="{B5163957-D772-430B-A43F-787A9F56C102}" type="pres">
      <dgm:prSet presAssocID="{C286D6A8-C319-406B-A76B-C81C873E1809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465FCE4C-257D-4E49-839F-CDD2B0A662B5}" type="presOf" srcId="{77BFE350-FB6B-4A96-81F7-13A50463662B}" destId="{AB70B04B-C3B4-4CB1-B2E2-1172BE941A8C}" srcOrd="1" destOrd="0" presId="urn:microsoft.com/office/officeart/2005/8/layout/vList4"/>
    <dgm:cxn modelId="{117DDA1D-ACFB-4D20-B9D4-37A1FFDCC30D}" type="presOf" srcId="{C286D6A8-C319-406B-A76B-C81C873E1809}" destId="{798ABAC0-4C80-4219-AEE3-3342A5FC170C}" srcOrd="0" destOrd="0" presId="urn:microsoft.com/office/officeart/2005/8/layout/vList4"/>
    <dgm:cxn modelId="{2131B14F-E2A2-44CB-8879-015651D9FE17}" type="presOf" srcId="{04A948C5-CD37-401D-9D4D-17E65FE9F371}" destId="{18C67C4D-B1AD-45AC-9FC6-5E800EC955FA}" srcOrd="0" destOrd="0" presId="urn:microsoft.com/office/officeart/2005/8/layout/vList4"/>
    <dgm:cxn modelId="{2444B85A-FACD-4809-A99D-52D5366A5DDC}" srcId="{EE6D6B4C-6D75-44B8-BDDD-5B42B9AA5D8A}" destId="{77BFE350-FB6B-4A96-81F7-13A50463662B}" srcOrd="1" destOrd="0" parTransId="{0B07C029-4033-4636-AEDA-7BCB52CD0109}" sibTransId="{54489A8B-6B16-40FF-9C94-071BB626FAA9}"/>
    <dgm:cxn modelId="{E10F8422-9A50-45EB-93ED-A104D7B2C5B4}" srcId="{EE6D6B4C-6D75-44B8-BDDD-5B42B9AA5D8A}" destId="{08300902-351D-4B1C-896A-127399AAF2DF}" srcOrd="0" destOrd="0" parTransId="{8380AD53-3828-4E7B-BC48-CBF45FBF66FC}" sibTransId="{BECE59B7-3558-4357-9A84-46805BD151B1}"/>
    <dgm:cxn modelId="{2979DFAE-49E8-46B4-B07D-4BE0EEB9CAC1}" srcId="{EE6D6B4C-6D75-44B8-BDDD-5B42B9AA5D8A}" destId="{04A948C5-CD37-401D-9D4D-17E65FE9F371}" srcOrd="2" destOrd="0" parTransId="{44E10CC3-142F-4B36-B305-54B58DC6860F}" sibTransId="{F19F4DC9-9716-410A-A617-00AD981557C6}"/>
    <dgm:cxn modelId="{B612E230-A666-4081-A227-2C945CA6A70A}" type="presOf" srcId="{04A948C5-CD37-401D-9D4D-17E65FE9F371}" destId="{8EB002A5-A12C-4FFD-A82E-C41832582479}" srcOrd="1" destOrd="0" presId="urn:microsoft.com/office/officeart/2005/8/layout/vList4"/>
    <dgm:cxn modelId="{4C5404AB-83DE-4F61-8086-A50E9DD695AE}" type="presOf" srcId="{77BFE350-FB6B-4A96-81F7-13A50463662B}" destId="{E7E36865-3355-4322-AC96-73E7D36D1636}" srcOrd="0" destOrd="0" presId="urn:microsoft.com/office/officeart/2005/8/layout/vList4"/>
    <dgm:cxn modelId="{C72F1E50-797D-44F1-B72A-17C5D5154DC7}" type="presOf" srcId="{08300902-351D-4B1C-896A-127399AAF2DF}" destId="{0F167DB4-7AF5-41B6-A700-2E9EFD3E57FB}" srcOrd="1" destOrd="0" presId="urn:microsoft.com/office/officeart/2005/8/layout/vList4"/>
    <dgm:cxn modelId="{8DE828E8-0715-4F48-A979-DFF0091C34F9}" srcId="{EE6D6B4C-6D75-44B8-BDDD-5B42B9AA5D8A}" destId="{C286D6A8-C319-406B-A76B-C81C873E1809}" srcOrd="3" destOrd="0" parTransId="{EE563741-702F-4DFD-8F2E-3227CC42EFC8}" sibTransId="{BBA13152-60B7-4B66-AEFF-8AC12CA4DDF8}"/>
    <dgm:cxn modelId="{2A5A2808-F1AE-4716-BD54-D4B77E84C982}" type="presOf" srcId="{EE6D6B4C-6D75-44B8-BDDD-5B42B9AA5D8A}" destId="{1A69E04A-986A-4C9D-8625-A307ABFB49FC}" srcOrd="0" destOrd="0" presId="urn:microsoft.com/office/officeart/2005/8/layout/vList4"/>
    <dgm:cxn modelId="{8BD03B89-99DA-4C41-BB2A-6C477B4132C8}" type="presOf" srcId="{08300902-351D-4B1C-896A-127399AAF2DF}" destId="{3D62FEB8-C06B-43BE-A61B-9FC1B687CB04}" srcOrd="0" destOrd="0" presId="urn:microsoft.com/office/officeart/2005/8/layout/vList4"/>
    <dgm:cxn modelId="{3ACF3A8A-A773-4A2E-BAA1-049FC44BC09B}" type="presOf" srcId="{C286D6A8-C319-406B-A76B-C81C873E1809}" destId="{B5163957-D772-430B-A43F-787A9F56C102}" srcOrd="1" destOrd="0" presId="urn:microsoft.com/office/officeart/2005/8/layout/vList4"/>
    <dgm:cxn modelId="{0774864F-0ACA-44F2-AC59-9F3445B2F2E0}" type="presParOf" srcId="{1A69E04A-986A-4C9D-8625-A307ABFB49FC}" destId="{627C430B-F8AB-49C1-A726-B9FA8B3524ED}" srcOrd="0" destOrd="0" presId="urn:microsoft.com/office/officeart/2005/8/layout/vList4"/>
    <dgm:cxn modelId="{A2018355-C911-4639-9E11-D2F3AF0C704C}" type="presParOf" srcId="{627C430B-F8AB-49C1-A726-B9FA8B3524ED}" destId="{3D62FEB8-C06B-43BE-A61B-9FC1B687CB04}" srcOrd="0" destOrd="0" presId="urn:microsoft.com/office/officeart/2005/8/layout/vList4"/>
    <dgm:cxn modelId="{6ABB4C53-2913-4BF7-B8EB-C4E491683726}" type="presParOf" srcId="{627C430B-F8AB-49C1-A726-B9FA8B3524ED}" destId="{8CE41045-17BA-4AAD-B911-8DC9CE43F9EE}" srcOrd="1" destOrd="0" presId="urn:microsoft.com/office/officeart/2005/8/layout/vList4"/>
    <dgm:cxn modelId="{C359EE57-605B-4B77-912C-25A5342F42E1}" type="presParOf" srcId="{627C430B-F8AB-49C1-A726-B9FA8B3524ED}" destId="{0F167DB4-7AF5-41B6-A700-2E9EFD3E57FB}" srcOrd="2" destOrd="0" presId="urn:microsoft.com/office/officeart/2005/8/layout/vList4"/>
    <dgm:cxn modelId="{AD6507F9-B55E-49DE-80AE-27BACF5A7121}" type="presParOf" srcId="{1A69E04A-986A-4C9D-8625-A307ABFB49FC}" destId="{20688EAF-425C-4360-B250-B2830FC91E0F}" srcOrd="1" destOrd="0" presId="urn:microsoft.com/office/officeart/2005/8/layout/vList4"/>
    <dgm:cxn modelId="{A74F44C3-D3E6-4FA5-8188-BDBAB9DB68F0}" type="presParOf" srcId="{1A69E04A-986A-4C9D-8625-A307ABFB49FC}" destId="{E9CB5959-22B3-4944-AA0F-86D5DAF7016B}" srcOrd="2" destOrd="0" presId="urn:microsoft.com/office/officeart/2005/8/layout/vList4"/>
    <dgm:cxn modelId="{B427A6F0-DA8A-403E-89E4-B2AFC7361170}" type="presParOf" srcId="{E9CB5959-22B3-4944-AA0F-86D5DAF7016B}" destId="{E7E36865-3355-4322-AC96-73E7D36D1636}" srcOrd="0" destOrd="0" presId="urn:microsoft.com/office/officeart/2005/8/layout/vList4"/>
    <dgm:cxn modelId="{510929B1-AB87-4AC6-AFA5-9911F3BFBA64}" type="presParOf" srcId="{E9CB5959-22B3-4944-AA0F-86D5DAF7016B}" destId="{7A53E091-6CBD-4CF8-817C-566E70FC6F00}" srcOrd="1" destOrd="0" presId="urn:microsoft.com/office/officeart/2005/8/layout/vList4"/>
    <dgm:cxn modelId="{9BFABF81-E96D-4122-9D3C-E034CA6D4D19}" type="presParOf" srcId="{E9CB5959-22B3-4944-AA0F-86D5DAF7016B}" destId="{AB70B04B-C3B4-4CB1-B2E2-1172BE941A8C}" srcOrd="2" destOrd="0" presId="urn:microsoft.com/office/officeart/2005/8/layout/vList4"/>
    <dgm:cxn modelId="{11CD8372-5E4C-48F1-BB6D-7C4E0E9D5CFB}" type="presParOf" srcId="{1A69E04A-986A-4C9D-8625-A307ABFB49FC}" destId="{40B028A4-95FE-4E5F-9AF1-5F1C57B799A2}" srcOrd="3" destOrd="0" presId="urn:microsoft.com/office/officeart/2005/8/layout/vList4"/>
    <dgm:cxn modelId="{C0F62EC3-11CA-4613-9277-9FE03440476F}" type="presParOf" srcId="{1A69E04A-986A-4C9D-8625-A307ABFB49FC}" destId="{EE83503E-EFCC-40B9-A8EA-1FC88EA22118}" srcOrd="4" destOrd="0" presId="urn:microsoft.com/office/officeart/2005/8/layout/vList4"/>
    <dgm:cxn modelId="{E99EFB47-4947-4FE4-9B89-EA05B5FFE9D3}" type="presParOf" srcId="{EE83503E-EFCC-40B9-A8EA-1FC88EA22118}" destId="{18C67C4D-B1AD-45AC-9FC6-5E800EC955FA}" srcOrd="0" destOrd="0" presId="urn:microsoft.com/office/officeart/2005/8/layout/vList4"/>
    <dgm:cxn modelId="{55BCA95F-B9AA-4B63-8666-FFD0E76C3EFB}" type="presParOf" srcId="{EE83503E-EFCC-40B9-A8EA-1FC88EA22118}" destId="{7D1A892D-E894-4FEA-B2FA-D78A00C47168}" srcOrd="1" destOrd="0" presId="urn:microsoft.com/office/officeart/2005/8/layout/vList4"/>
    <dgm:cxn modelId="{A3C7D240-7F51-41B8-A3E6-AD3D2FBAF5EF}" type="presParOf" srcId="{EE83503E-EFCC-40B9-A8EA-1FC88EA22118}" destId="{8EB002A5-A12C-4FFD-A82E-C41832582479}" srcOrd="2" destOrd="0" presId="urn:microsoft.com/office/officeart/2005/8/layout/vList4"/>
    <dgm:cxn modelId="{3AEE76E4-6790-4B46-AAFB-CA223894FBDE}" type="presParOf" srcId="{1A69E04A-986A-4C9D-8625-A307ABFB49FC}" destId="{298E7322-D013-4CE3-903A-E68E8725D7EA}" srcOrd="5" destOrd="0" presId="urn:microsoft.com/office/officeart/2005/8/layout/vList4"/>
    <dgm:cxn modelId="{1D69313E-97B9-458E-BB0E-819F64D9EFE4}" type="presParOf" srcId="{1A69E04A-986A-4C9D-8625-A307ABFB49FC}" destId="{284A25E9-CCD3-4A00-8605-6C8CB4D196A0}" srcOrd="6" destOrd="0" presId="urn:microsoft.com/office/officeart/2005/8/layout/vList4"/>
    <dgm:cxn modelId="{5A250D96-5DAB-4D28-81CA-914BFCBC27DE}" type="presParOf" srcId="{284A25E9-CCD3-4A00-8605-6C8CB4D196A0}" destId="{798ABAC0-4C80-4219-AEE3-3342A5FC170C}" srcOrd="0" destOrd="0" presId="urn:microsoft.com/office/officeart/2005/8/layout/vList4"/>
    <dgm:cxn modelId="{F0211BEF-B1F1-4A65-8F94-98A54807E595}" type="presParOf" srcId="{284A25E9-CCD3-4A00-8605-6C8CB4D196A0}" destId="{2D2AA82A-6186-4180-A17C-4BFC60D6FDB2}" srcOrd="1" destOrd="0" presId="urn:microsoft.com/office/officeart/2005/8/layout/vList4"/>
    <dgm:cxn modelId="{8A8CBCF1-24F8-4A5D-86AA-2CF2388256E1}" type="presParOf" srcId="{284A25E9-CCD3-4A00-8605-6C8CB4D196A0}" destId="{B5163957-D772-430B-A43F-787A9F56C10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62FEB8-C06B-43BE-A61B-9FC1B687CB04}">
      <dsp:nvSpPr>
        <dsp:cNvPr id="0" name=""/>
        <dsp:cNvSpPr/>
      </dsp:nvSpPr>
      <dsp:spPr>
        <a:xfrm>
          <a:off x="0" y="0"/>
          <a:ext cx="8686800" cy="1126833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de-DE" sz="2800" kern="1200" dirty="0" smtClean="0">
              <a:solidFill>
                <a:schemeClr val="tx1"/>
              </a:solidFill>
            </a:rPr>
            <a:t>Extension </a:t>
          </a:r>
          <a:r>
            <a:rPr lang="de-DE" sz="2800" kern="1200" dirty="0" err="1" smtClean="0">
              <a:solidFill>
                <a:schemeClr val="tx1"/>
              </a:solidFill>
            </a:rPr>
            <a:t>of</a:t>
          </a:r>
          <a:r>
            <a:rPr lang="de-DE" sz="2800" kern="1200" dirty="0" smtClean="0">
              <a:solidFill>
                <a:schemeClr val="tx1"/>
              </a:solidFill>
            </a:rPr>
            <a:t> </a:t>
          </a:r>
          <a:r>
            <a:rPr lang="de-DE" sz="2800" kern="1200" dirty="0" err="1" smtClean="0">
              <a:solidFill>
                <a:schemeClr val="tx1"/>
              </a:solidFill>
            </a:rPr>
            <a:t>the</a:t>
          </a:r>
          <a:r>
            <a:rPr lang="de-DE" sz="2800" kern="1200" dirty="0" smtClean="0">
              <a:solidFill>
                <a:schemeClr val="tx1"/>
              </a:solidFill>
            </a:rPr>
            <a:t> </a:t>
          </a:r>
          <a:r>
            <a:rPr lang="de-DE" sz="2800" kern="1200" dirty="0" err="1" smtClean="0">
              <a:solidFill>
                <a:schemeClr val="tx1"/>
              </a:solidFill>
            </a:rPr>
            <a:t>cleaning-period</a:t>
          </a:r>
          <a:r>
            <a:rPr lang="de-DE" sz="2800" kern="1200" dirty="0" smtClean="0">
              <a:solidFill>
                <a:schemeClr val="tx1"/>
              </a:solidFill>
            </a:rPr>
            <a:t> </a:t>
          </a:r>
          <a:r>
            <a:rPr lang="de-DE" sz="2800" kern="1200" dirty="0" err="1" smtClean="0">
              <a:solidFill>
                <a:schemeClr val="tx1"/>
              </a:solidFill>
            </a:rPr>
            <a:t>of</a:t>
          </a:r>
          <a:r>
            <a:rPr lang="de-DE" sz="2800" kern="1200" dirty="0" smtClean="0">
              <a:solidFill>
                <a:schemeClr val="tx1"/>
              </a:solidFill>
            </a:rPr>
            <a:t> </a:t>
          </a:r>
          <a:r>
            <a:rPr lang="de-DE" sz="2800" kern="1200" dirty="0" err="1" smtClean="0">
              <a:solidFill>
                <a:schemeClr val="tx1"/>
              </a:solidFill>
            </a:rPr>
            <a:t>the</a:t>
          </a:r>
          <a:r>
            <a:rPr lang="de-DE" sz="2800" kern="1200" dirty="0" smtClean="0">
              <a:solidFill>
                <a:schemeClr val="tx1"/>
              </a:solidFill>
            </a:rPr>
            <a:t> </a:t>
          </a:r>
          <a:r>
            <a:rPr lang="de-DE" sz="2800" kern="1200" dirty="0" err="1" smtClean="0">
              <a:solidFill>
                <a:schemeClr val="tx1"/>
              </a:solidFill>
            </a:rPr>
            <a:t>mixture</a:t>
          </a:r>
          <a:endParaRPr lang="de-DE" sz="2800" kern="1200" dirty="0" smtClean="0">
            <a:solidFill>
              <a:schemeClr val="tx1"/>
            </a:solidFill>
          </a:endParaRPr>
        </a:p>
      </dsp:txBody>
      <dsp:txXfrm>
        <a:off x="1850043" y="0"/>
        <a:ext cx="6836756" cy="1126833"/>
      </dsp:txXfrm>
    </dsp:sp>
    <dsp:sp modelId="{8CE41045-17BA-4AAD-B911-8DC9CE43F9EE}">
      <dsp:nvSpPr>
        <dsp:cNvPr id="0" name=""/>
        <dsp:cNvSpPr/>
      </dsp:nvSpPr>
      <dsp:spPr>
        <a:xfrm>
          <a:off x="651447" y="112683"/>
          <a:ext cx="659831" cy="90146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E36865-3355-4322-AC96-73E7D36D1636}">
      <dsp:nvSpPr>
        <dsp:cNvPr id="0" name=""/>
        <dsp:cNvSpPr/>
      </dsp:nvSpPr>
      <dsp:spPr>
        <a:xfrm>
          <a:off x="0" y="1239516"/>
          <a:ext cx="8686800" cy="1126833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de-DE" sz="2800" kern="1200" dirty="0" err="1" smtClean="0">
              <a:solidFill>
                <a:schemeClr val="tx1"/>
              </a:solidFill>
            </a:rPr>
            <a:t>Sufficient</a:t>
          </a:r>
          <a:r>
            <a:rPr lang="de-DE" sz="2800" kern="1200" dirty="0" smtClean="0">
              <a:solidFill>
                <a:schemeClr val="tx1"/>
              </a:solidFill>
            </a:rPr>
            <a:t> </a:t>
          </a:r>
          <a:r>
            <a:rPr lang="de-DE" sz="2800" kern="1200" dirty="0" err="1" smtClean="0">
              <a:solidFill>
                <a:schemeClr val="tx1"/>
              </a:solidFill>
            </a:rPr>
            <a:t>Flowability</a:t>
          </a:r>
          <a:endParaRPr lang="de-DE" sz="2800" kern="1200" dirty="0" smtClean="0">
            <a:solidFill>
              <a:schemeClr val="tx1"/>
            </a:solidFill>
          </a:endParaRPr>
        </a:p>
      </dsp:txBody>
      <dsp:txXfrm>
        <a:off x="1850043" y="1239516"/>
        <a:ext cx="6836756" cy="1126833"/>
      </dsp:txXfrm>
    </dsp:sp>
    <dsp:sp modelId="{7A53E091-6CBD-4CF8-817C-566E70FC6F00}">
      <dsp:nvSpPr>
        <dsp:cNvPr id="0" name=""/>
        <dsp:cNvSpPr/>
      </dsp:nvSpPr>
      <dsp:spPr>
        <a:xfrm>
          <a:off x="638747" y="1352200"/>
          <a:ext cx="685232" cy="90146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C67C4D-B1AD-45AC-9FC6-5E800EC955FA}">
      <dsp:nvSpPr>
        <dsp:cNvPr id="0" name=""/>
        <dsp:cNvSpPr/>
      </dsp:nvSpPr>
      <dsp:spPr>
        <a:xfrm>
          <a:off x="0" y="2479033"/>
          <a:ext cx="8686800" cy="1126833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de-DE" sz="2800" kern="1200" dirty="0" err="1" smtClean="0">
              <a:solidFill>
                <a:schemeClr val="tx1"/>
              </a:solidFill>
            </a:rPr>
            <a:t>Compressive</a:t>
          </a:r>
          <a:r>
            <a:rPr lang="de-DE" sz="2800" kern="1200" dirty="0" smtClean="0">
              <a:solidFill>
                <a:schemeClr val="tx1"/>
              </a:solidFill>
            </a:rPr>
            <a:t> </a:t>
          </a:r>
          <a:r>
            <a:rPr lang="de-DE" sz="2800" kern="1200" dirty="0" err="1" smtClean="0">
              <a:solidFill>
                <a:schemeClr val="tx1"/>
              </a:solidFill>
            </a:rPr>
            <a:t>Strength</a:t>
          </a:r>
          <a:endParaRPr lang="de-DE" sz="2800" kern="1200" dirty="0">
            <a:solidFill>
              <a:schemeClr val="tx1"/>
            </a:solidFill>
          </a:endParaRPr>
        </a:p>
      </dsp:txBody>
      <dsp:txXfrm>
        <a:off x="1850043" y="2479033"/>
        <a:ext cx="6836756" cy="1126833"/>
      </dsp:txXfrm>
    </dsp:sp>
    <dsp:sp modelId="{7D1A892D-E894-4FEA-B2FA-D78A00C47168}">
      <dsp:nvSpPr>
        <dsp:cNvPr id="0" name=""/>
        <dsp:cNvSpPr/>
      </dsp:nvSpPr>
      <dsp:spPr>
        <a:xfrm>
          <a:off x="248223" y="2591717"/>
          <a:ext cx="1466279" cy="90146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8ABAC0-4C80-4219-AEE3-3342A5FC170C}">
      <dsp:nvSpPr>
        <dsp:cNvPr id="0" name=""/>
        <dsp:cNvSpPr/>
      </dsp:nvSpPr>
      <dsp:spPr>
        <a:xfrm>
          <a:off x="0" y="3718550"/>
          <a:ext cx="8686800" cy="1126833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r>
            <a:rPr lang="de-DE" sz="2800" kern="1200" dirty="0" err="1" smtClean="0">
              <a:solidFill>
                <a:schemeClr val="tx1"/>
              </a:solidFill>
            </a:rPr>
            <a:t>Safety</a:t>
          </a:r>
          <a:r>
            <a:rPr lang="de-DE" sz="2800" kern="1200" dirty="0" smtClean="0">
              <a:solidFill>
                <a:schemeClr val="tx1"/>
              </a:solidFill>
            </a:rPr>
            <a:t> at </a:t>
          </a:r>
          <a:r>
            <a:rPr lang="de-DE" sz="2800" kern="1200" dirty="0" err="1" smtClean="0">
              <a:solidFill>
                <a:schemeClr val="tx1"/>
              </a:solidFill>
            </a:rPr>
            <a:t>work</a:t>
          </a:r>
          <a:endParaRPr lang="de-DE" sz="2800" kern="1200" dirty="0" smtClean="0">
            <a:solidFill>
              <a:schemeClr val="tx1"/>
            </a:solidFill>
          </a:endParaRPr>
        </a:p>
      </dsp:txBody>
      <dsp:txXfrm>
        <a:off x="1850043" y="3718550"/>
        <a:ext cx="6836756" cy="1126833"/>
      </dsp:txXfrm>
    </dsp:sp>
    <dsp:sp modelId="{2D2AA82A-6186-4180-A17C-4BFC60D6FDB2}">
      <dsp:nvSpPr>
        <dsp:cNvPr id="0" name=""/>
        <dsp:cNvSpPr/>
      </dsp:nvSpPr>
      <dsp:spPr>
        <a:xfrm>
          <a:off x="495362" y="3831234"/>
          <a:ext cx="972000" cy="90146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e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0.06925</cdr:x>
      <cdr:y>0.08875</cdr:y>
    </cdr:to>
    <cdr:pic>
      <cdr:nvPicPr>
        <cdr:cNvPr id="24577" name="Picture 1" descr="UltraTest Logo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0" y="0"/>
          <a:ext cx="465978" cy="589819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694C4B-35E1-4483-AF34-EA1C5B681820}" type="datetimeFigureOut">
              <a:rPr lang="en-GB" smtClean="0"/>
              <a:t>03/04/2019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93ACB-37AB-4D8B-8274-4B3F6EB4665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837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3ACB-37AB-4D8B-8274-4B3F6EB4665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4009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C3FEE-AD5D-4C26-B058-36261453041C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43046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C3FEE-AD5D-4C26-B058-36261453041C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53628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C3FEE-AD5D-4C26-B058-36261453041C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32579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C3FEE-AD5D-4C26-B058-36261453041C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87821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C3FEE-AD5D-4C26-B058-36261453041C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7501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C3FEE-AD5D-4C26-B058-36261453041C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5857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C3FEE-AD5D-4C26-B058-36261453041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7664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C3FEE-AD5D-4C26-B058-36261453041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875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C3FEE-AD5D-4C26-B058-36261453041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5849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C3FEE-AD5D-4C26-B058-36261453041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2157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C3FEE-AD5D-4C26-B058-36261453041C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8820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C3FEE-AD5D-4C26-B058-36261453041C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43199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C3FEE-AD5D-4C26-B058-36261453041C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4656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C3FEE-AD5D-4C26-B058-36261453041C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1291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exteingabefeld Überschrift"/>
          <p:cNvSpPr>
            <a:spLocks noGrp="1"/>
          </p:cNvSpPr>
          <p:nvPr>
            <p:ph type="ctrTitle"/>
          </p:nvPr>
        </p:nvSpPr>
        <p:spPr>
          <a:xfrm>
            <a:off x="758757" y="3891600"/>
            <a:ext cx="8103140" cy="603128"/>
          </a:xfrm>
          <a:prstGeom prst="rect">
            <a:avLst/>
          </a:prstGeom>
        </p:spPr>
        <p:txBody>
          <a:bodyPr anchor="t" anchorCtr="0"/>
          <a:lstStyle>
            <a:lvl1pPr algn="r">
              <a:defRPr sz="30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 title="Texteingabefeld Unterüberschrift"/>
          <p:cNvSpPr>
            <a:spLocks noGrp="1"/>
          </p:cNvSpPr>
          <p:nvPr>
            <p:ph type="subTitle" idx="1"/>
          </p:nvPr>
        </p:nvSpPr>
        <p:spPr>
          <a:xfrm>
            <a:off x="758757" y="4494728"/>
            <a:ext cx="8103140" cy="1655762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cxnSp>
        <p:nvCxnSpPr>
          <p:cNvPr id="6" name="Gewinkelte Verbindung 5" descr="Das ist ein Gestaltungselement." title="Linie"/>
          <p:cNvCxnSpPr/>
          <p:nvPr userDrawn="1"/>
        </p:nvCxnSpPr>
        <p:spPr>
          <a:xfrm rot="5400000" flipH="1" flipV="1">
            <a:off x="1206713" y="-658626"/>
            <a:ext cx="6876000" cy="8208000"/>
          </a:xfrm>
          <a:prstGeom prst="bentConnector3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108" y="295781"/>
            <a:ext cx="5255359" cy="1194816"/>
          </a:xfrm>
          <a:prstGeom prst="rect">
            <a:avLst/>
          </a:prstGeom>
        </p:spPr>
      </p:pic>
      <p:sp>
        <p:nvSpPr>
          <p:cNvPr id="4" name="Rechteck 3"/>
          <p:cNvSpPr/>
          <p:nvPr userDrawn="1"/>
        </p:nvSpPr>
        <p:spPr>
          <a:xfrm>
            <a:off x="6457444" y="295781"/>
            <a:ext cx="1893537" cy="5134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97104" y="295781"/>
            <a:ext cx="1505120" cy="5134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90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title="Texteingabefeld"/>
          <p:cNvSpPr>
            <a:spLocks noGrp="1"/>
          </p:cNvSpPr>
          <p:nvPr>
            <p:ph idx="1"/>
          </p:nvPr>
        </p:nvSpPr>
        <p:spPr>
          <a:xfrm>
            <a:off x="539750" y="1839306"/>
            <a:ext cx="6516688" cy="37492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800"/>
            </a:lvl3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9750" y="1268413"/>
            <a:ext cx="6516688" cy="57497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1600" b="1"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grpSp>
        <p:nvGrpSpPr>
          <p:cNvPr id="6" name="Gruppieren 5" descr="Das ist ein Gestaltungselement." title="Linie"/>
          <p:cNvGrpSpPr/>
          <p:nvPr userDrawn="1"/>
        </p:nvGrpSpPr>
        <p:grpSpPr>
          <a:xfrm>
            <a:off x="491247" y="0"/>
            <a:ext cx="8652753" cy="714982"/>
            <a:chOff x="491247" y="0"/>
            <a:chExt cx="8652753" cy="714982"/>
          </a:xfrm>
        </p:grpSpPr>
        <p:cxnSp>
          <p:nvCxnSpPr>
            <p:cNvPr id="5" name="Gerader Verbinder 4"/>
            <p:cNvCxnSpPr/>
            <p:nvPr userDrawn="1"/>
          </p:nvCxnSpPr>
          <p:spPr>
            <a:xfrm>
              <a:off x="496111" y="0"/>
              <a:ext cx="0" cy="705255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r Verbinder 8"/>
            <p:cNvCxnSpPr/>
            <p:nvPr userDrawn="1"/>
          </p:nvCxnSpPr>
          <p:spPr>
            <a:xfrm flipV="1">
              <a:off x="491247" y="705255"/>
              <a:ext cx="8652753" cy="9727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339" y="6179083"/>
            <a:ext cx="1689222" cy="384048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85" y="224993"/>
            <a:ext cx="675687" cy="401512"/>
          </a:xfrm>
          <a:prstGeom prst="rect">
            <a:avLst/>
          </a:prstGeom>
        </p:spPr>
      </p:pic>
      <p:sp>
        <p:nvSpPr>
          <p:cNvPr id="10" name="Textfeld 9"/>
          <p:cNvSpPr txBox="1"/>
          <p:nvPr userDrawn="1"/>
        </p:nvSpPr>
        <p:spPr>
          <a:xfrm>
            <a:off x="491247" y="6455409"/>
            <a:ext cx="72423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noProof="0" dirty="0" smtClean="0"/>
              <a:t>6</a:t>
            </a:r>
            <a:r>
              <a:rPr lang="de-DE" sz="800" baseline="30000" noProof="0" dirty="0" smtClean="0"/>
              <a:t>th</a:t>
            </a:r>
            <a:r>
              <a:rPr lang="de-DE" sz="800" noProof="0" dirty="0" smtClean="0"/>
              <a:t>  International Slag Valorisation Symposium, </a:t>
            </a:r>
            <a:r>
              <a:rPr lang="de-DE" sz="800" noProof="0" dirty="0" err="1" smtClean="0"/>
              <a:t>Mechelen</a:t>
            </a:r>
            <a:endParaRPr lang="en-US" sz="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17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 descr="Das ist ein Gestaltungselement." title="Linie"/>
          <p:cNvGrpSpPr/>
          <p:nvPr userDrawn="1"/>
        </p:nvGrpSpPr>
        <p:grpSpPr>
          <a:xfrm>
            <a:off x="491247" y="0"/>
            <a:ext cx="8652753" cy="705255"/>
            <a:chOff x="491247" y="0"/>
            <a:chExt cx="8652753" cy="705255"/>
          </a:xfrm>
        </p:grpSpPr>
        <p:cxnSp>
          <p:nvCxnSpPr>
            <p:cNvPr id="4" name="Gerader Verbinder 12"/>
            <p:cNvCxnSpPr/>
            <p:nvPr userDrawn="1"/>
          </p:nvCxnSpPr>
          <p:spPr>
            <a:xfrm>
              <a:off x="496111" y="0"/>
              <a:ext cx="0" cy="705255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Gerader Verbinder 13"/>
            <p:cNvCxnSpPr/>
            <p:nvPr userDrawn="1"/>
          </p:nvCxnSpPr>
          <p:spPr>
            <a:xfrm flipV="1">
              <a:off x="491247" y="705255"/>
              <a:ext cx="8652753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339" y="6179083"/>
            <a:ext cx="1689222" cy="384048"/>
          </a:xfrm>
          <a:prstGeom prst="rect">
            <a:avLst/>
          </a:prstGeom>
        </p:spPr>
      </p:pic>
      <p:pic>
        <p:nvPicPr>
          <p:cNvPr id="10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85" y="224993"/>
            <a:ext cx="675687" cy="401512"/>
          </a:xfrm>
          <a:prstGeom prst="rect">
            <a:avLst/>
          </a:prstGeom>
        </p:spPr>
      </p:pic>
      <p:sp>
        <p:nvSpPr>
          <p:cNvPr id="7" name="Textfeld 6"/>
          <p:cNvSpPr txBox="1"/>
          <p:nvPr userDrawn="1"/>
        </p:nvSpPr>
        <p:spPr>
          <a:xfrm>
            <a:off x="491247" y="6455409"/>
            <a:ext cx="72423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noProof="0" dirty="0" smtClean="0"/>
              <a:t>6</a:t>
            </a:r>
            <a:r>
              <a:rPr lang="de-DE" sz="800" baseline="30000" noProof="0" dirty="0" smtClean="0"/>
              <a:t>th</a:t>
            </a:r>
            <a:r>
              <a:rPr lang="de-DE" sz="800" noProof="0" dirty="0" smtClean="0"/>
              <a:t>  International Slag Valorisation Symposium, </a:t>
            </a:r>
            <a:r>
              <a:rPr lang="de-DE" sz="800" noProof="0" dirty="0" err="1" smtClean="0"/>
              <a:t>Mechelen</a:t>
            </a:r>
            <a:endParaRPr lang="en-US" sz="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258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270" y="6179083"/>
            <a:ext cx="1737360" cy="384048"/>
          </a:xfrm>
          <a:prstGeom prst="rect">
            <a:avLst/>
          </a:prstGeom>
        </p:spPr>
      </p:pic>
      <p:pic>
        <p:nvPicPr>
          <p:cNvPr id="10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85" y="224993"/>
            <a:ext cx="675687" cy="401512"/>
          </a:xfrm>
          <a:prstGeom prst="rect">
            <a:avLst/>
          </a:prstGeom>
        </p:spPr>
      </p:pic>
      <p:grpSp>
        <p:nvGrpSpPr>
          <p:cNvPr id="12" name="Gruppieren 11" descr="Das ist ein Gestaltungselement." title="Linie"/>
          <p:cNvGrpSpPr/>
          <p:nvPr userDrawn="1"/>
        </p:nvGrpSpPr>
        <p:grpSpPr>
          <a:xfrm>
            <a:off x="491247" y="0"/>
            <a:ext cx="8652753" cy="705255"/>
            <a:chOff x="491247" y="0"/>
            <a:chExt cx="8652753" cy="705255"/>
          </a:xfrm>
        </p:grpSpPr>
        <p:cxnSp>
          <p:nvCxnSpPr>
            <p:cNvPr id="13" name="Gerader Verbinder 12"/>
            <p:cNvCxnSpPr/>
            <p:nvPr userDrawn="1"/>
          </p:nvCxnSpPr>
          <p:spPr>
            <a:xfrm>
              <a:off x="496111" y="0"/>
              <a:ext cx="0" cy="705255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r Verbinder 13"/>
            <p:cNvCxnSpPr/>
            <p:nvPr userDrawn="1"/>
          </p:nvCxnSpPr>
          <p:spPr>
            <a:xfrm flipV="1">
              <a:off x="491247" y="705255"/>
              <a:ext cx="8652753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feld 6"/>
          <p:cNvSpPr txBox="1"/>
          <p:nvPr userDrawn="1"/>
        </p:nvSpPr>
        <p:spPr>
          <a:xfrm>
            <a:off x="491247" y="6455409"/>
            <a:ext cx="72423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noProof="0" dirty="0" smtClean="0"/>
              <a:t>6</a:t>
            </a:r>
            <a:r>
              <a:rPr lang="de-DE" sz="800" baseline="30000" noProof="0" dirty="0" smtClean="0"/>
              <a:t>th</a:t>
            </a:r>
            <a:r>
              <a:rPr lang="de-DE" sz="800" noProof="0" dirty="0" smtClean="0"/>
              <a:t>  International Slag Valorisation Symposium, </a:t>
            </a:r>
            <a:r>
              <a:rPr lang="de-DE" sz="800" noProof="0" dirty="0" err="1" smtClean="0"/>
              <a:t>Mechelen</a:t>
            </a:r>
            <a:endParaRPr lang="en-US" sz="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560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 userDrawn="1"/>
        </p:nvSpPr>
        <p:spPr>
          <a:xfrm>
            <a:off x="1115754" y="376903"/>
            <a:ext cx="72423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noProof="0" dirty="0" smtClean="0"/>
              <a:t>Setting </a:t>
            </a:r>
            <a:r>
              <a:rPr lang="en-US" sz="800" noProof="0" dirty="0" err="1" smtClean="0"/>
              <a:t>behaviour</a:t>
            </a:r>
            <a:r>
              <a:rPr lang="en-US" sz="800" noProof="0" dirty="0" smtClean="0"/>
              <a:t> of alkaline activated facing concrete for paving slabs  </a:t>
            </a:r>
            <a:r>
              <a:rPr lang="de-DE" sz="800" dirty="0" smtClean="0">
                <a:solidFill>
                  <a:prstClr val="black"/>
                </a:solidFill>
              </a:rPr>
              <a:t>| Schade, Wetzel, Middendorf |  04.04.2019   | </a:t>
            </a:r>
            <a:r>
              <a:rPr lang="de-DE" sz="800" dirty="0" err="1" smtClean="0">
                <a:solidFill>
                  <a:prstClr val="black"/>
                </a:solidFill>
              </a:rPr>
              <a:t>page</a:t>
            </a:r>
            <a:r>
              <a:rPr lang="de-DE" sz="800" dirty="0" smtClean="0">
                <a:solidFill>
                  <a:prstClr val="black"/>
                </a:solidFill>
              </a:rPr>
              <a:t> </a:t>
            </a:r>
            <a:fld id="{96CA6CBC-5DEA-4F44-97A6-78E0019D45C1}" type="slidenum">
              <a:rPr lang="de-DE" sz="800" smtClean="0">
                <a:solidFill>
                  <a:prstClr val="black"/>
                </a:solidFill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en-US" sz="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810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7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40">
          <p15:clr>
            <a:srgbClr val="F26B43"/>
          </p15:clr>
        </p15:guide>
        <p15:guide id="2" pos="5511">
          <p15:clr>
            <a:srgbClr val="F26B43"/>
          </p15:clr>
        </p15:guide>
        <p15:guide id="3" orient="horz" pos="799">
          <p15:clr>
            <a:srgbClr val="F26B43"/>
          </p15:clr>
        </p15:guide>
        <p15:guide id="4" orient="horz" pos="3680">
          <p15:clr>
            <a:srgbClr val="F26B43"/>
          </p15:clr>
        </p15:guide>
        <p15:guide id="5" pos="1292">
          <p15:clr>
            <a:srgbClr val="F26B43"/>
          </p15:clr>
        </p15:guide>
        <p15:guide id="6" pos="1406">
          <p15:clr>
            <a:srgbClr val="F26B43"/>
          </p15:clr>
        </p15:guide>
        <p15:guide id="7" pos="2336">
          <p15:clr>
            <a:srgbClr val="F26B43"/>
          </p15:clr>
        </p15:guide>
        <p15:guide id="8" pos="2449">
          <p15:clr>
            <a:srgbClr val="F26B43"/>
          </p15:clr>
        </p15:guide>
        <p15:guide id="9" pos="3379">
          <p15:clr>
            <a:srgbClr val="F26B43"/>
          </p15:clr>
        </p15:guide>
        <p15:guide id="10" pos="3492">
          <p15:clr>
            <a:srgbClr val="F26B43"/>
          </p15:clr>
        </p15:guide>
        <p15:guide id="11" pos="4445">
          <p15:clr>
            <a:srgbClr val="F26B43"/>
          </p15:clr>
        </p15:guide>
        <p15:guide id="12" pos="455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lexander.wetzel@uni-kassel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2.xml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8757" y="3891600"/>
            <a:ext cx="8237324" cy="909000"/>
          </a:xfrm>
        </p:spPr>
        <p:txBody>
          <a:bodyPr/>
          <a:lstStyle/>
          <a:p>
            <a:pPr algn="l"/>
            <a:r>
              <a:rPr lang="en-US" sz="3200" dirty="0"/>
              <a:t>Setting </a:t>
            </a:r>
            <a:r>
              <a:rPr lang="en-US" sz="3200" dirty="0" err="1"/>
              <a:t>behaviour</a:t>
            </a:r>
            <a:r>
              <a:rPr lang="en-US" sz="3200" dirty="0"/>
              <a:t> of alkaline activated facing concrete for paving slabs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76368" y="4869645"/>
            <a:ext cx="8237325" cy="309282"/>
          </a:xfrm>
        </p:spPr>
        <p:txBody>
          <a:bodyPr/>
          <a:lstStyle/>
          <a:p>
            <a:r>
              <a:rPr lang="nl-NL" sz="1600" u="sng" dirty="0"/>
              <a:t>T. </a:t>
            </a:r>
            <a:r>
              <a:rPr lang="nl-NL" sz="1600" u="sng" dirty="0" smtClean="0"/>
              <a:t>Schade</a:t>
            </a:r>
            <a:r>
              <a:rPr lang="nl-NL" sz="1600" dirty="0" smtClean="0"/>
              <a:t>, </a:t>
            </a:r>
            <a:r>
              <a:rPr lang="nl-NL" sz="1600" dirty="0"/>
              <a:t>A. Wetzel, B. Middendorf</a:t>
            </a:r>
          </a:p>
          <a:p>
            <a:endParaRPr lang="de-DE" b="1" dirty="0"/>
          </a:p>
          <a:p>
            <a:endParaRPr lang="de-DE" b="1" dirty="0"/>
          </a:p>
          <a:p>
            <a:endParaRPr lang="de-DE" b="1" dirty="0"/>
          </a:p>
          <a:p>
            <a:r>
              <a:rPr lang="en-US" b="1" dirty="0"/>
              <a:t>University of Kassel, Germany</a:t>
            </a:r>
          </a:p>
          <a:p>
            <a:r>
              <a:rPr lang="en-US" b="1" dirty="0"/>
              <a:t>Faculty of Civil and Environmental Engineering</a:t>
            </a:r>
          </a:p>
          <a:p>
            <a:r>
              <a:rPr lang="en-US" b="1" dirty="0"/>
              <a:t>Institute for Constructive Engineering</a:t>
            </a:r>
          </a:p>
          <a:p>
            <a:r>
              <a:rPr lang="en-US" b="1" dirty="0"/>
              <a:t>Dpt. of Structural Materials and Construction Chemistry</a:t>
            </a:r>
          </a:p>
          <a:p>
            <a:r>
              <a:rPr lang="de-DE" u="sng" dirty="0" smtClean="0">
                <a:hlinkClick r:id="rId3"/>
              </a:rPr>
              <a:t>schade@uni-kassel.de</a:t>
            </a:r>
            <a:endParaRPr lang="de-DE" dirty="0"/>
          </a:p>
          <a:p>
            <a:r>
              <a:rPr lang="de-DE" dirty="0"/>
              <a:t> </a:t>
            </a:r>
          </a:p>
          <a:p>
            <a:endParaRPr lang="de-DE" dirty="0"/>
          </a:p>
        </p:txBody>
      </p:sp>
      <p:pic>
        <p:nvPicPr>
          <p:cNvPr id="6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31" y="5369154"/>
            <a:ext cx="1912343" cy="113636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931" y="1700560"/>
            <a:ext cx="3047762" cy="170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30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33137" y="1006263"/>
            <a:ext cx="776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</a:rPr>
              <a:t>Preliminary studies in laboratory scale</a:t>
            </a:r>
            <a:endParaRPr lang="en-US" sz="2800" b="1" dirty="0">
              <a:latin typeface="Arial" panose="020B0604020202020204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684846" y="1581515"/>
            <a:ext cx="7919602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 err="1" smtClean="0"/>
              <a:t>requirements</a:t>
            </a:r>
            <a:r>
              <a:rPr lang="de-DE" sz="2000" dirty="0" smtClean="0"/>
              <a:t>:</a:t>
            </a:r>
            <a:endParaRPr lang="de-DE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err="1" smtClean="0"/>
              <a:t>begin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setting</a:t>
            </a:r>
            <a:r>
              <a:rPr lang="de-DE" dirty="0" smtClean="0"/>
              <a:t> </a:t>
            </a:r>
            <a:r>
              <a:rPr lang="de-DE" dirty="0" err="1" smtClean="0"/>
              <a:t>progress</a:t>
            </a:r>
            <a:r>
              <a:rPr lang="de-DE" dirty="0" smtClean="0"/>
              <a:t> </a:t>
            </a:r>
            <a:r>
              <a:rPr lang="de-DE" dirty="0"/>
              <a:t>&gt; 90 </a:t>
            </a:r>
            <a:r>
              <a:rPr lang="de-DE" dirty="0" err="1" smtClean="0"/>
              <a:t>minutes</a:t>
            </a:r>
            <a:endParaRPr lang="de-DE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err="1" smtClean="0"/>
              <a:t>compressive</a:t>
            </a:r>
            <a:r>
              <a:rPr lang="de-DE" dirty="0" smtClean="0"/>
              <a:t> </a:t>
            </a:r>
            <a:r>
              <a:rPr lang="de-DE" dirty="0" err="1" smtClean="0"/>
              <a:t>strength</a:t>
            </a:r>
            <a:r>
              <a:rPr lang="de-DE" dirty="0" smtClean="0"/>
              <a:t> ≥ </a:t>
            </a:r>
            <a:r>
              <a:rPr lang="de-DE" dirty="0"/>
              <a:t>40 </a:t>
            </a:r>
            <a:r>
              <a:rPr lang="de-DE" dirty="0" smtClean="0"/>
              <a:t>MPa</a:t>
            </a:r>
            <a:endParaRPr lang="de-DE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err="1"/>
              <a:t>f</a:t>
            </a:r>
            <a:r>
              <a:rPr lang="de-DE" dirty="0" err="1" smtClean="0"/>
              <a:t>low</a:t>
            </a:r>
            <a:r>
              <a:rPr lang="de-DE" dirty="0" smtClean="0"/>
              <a:t> </a:t>
            </a:r>
            <a:r>
              <a:rPr lang="de-DE" dirty="0" err="1" smtClean="0"/>
              <a:t>consistency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means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„</a:t>
            </a:r>
            <a:r>
              <a:rPr lang="de-DE" i="1" dirty="0" err="1" smtClean="0"/>
              <a:t>Hägermanntisch</a:t>
            </a:r>
            <a:r>
              <a:rPr lang="de-DE" dirty="0" smtClean="0"/>
              <a:t>“ </a:t>
            </a:r>
            <a:r>
              <a:rPr lang="de-DE" dirty="0" err="1" smtClean="0"/>
              <a:t>around</a:t>
            </a:r>
            <a:r>
              <a:rPr lang="de-DE" dirty="0" smtClean="0"/>
              <a:t> 15 cm</a:t>
            </a:r>
          </a:p>
        </p:txBody>
      </p:sp>
      <p:graphicFrame>
        <p:nvGraphicFramePr>
          <p:cNvPr id="13" name="Diagramm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7149235"/>
              </p:ext>
            </p:extLst>
          </p:nvPr>
        </p:nvGraphicFramePr>
        <p:xfrm>
          <a:off x="203200" y="3467649"/>
          <a:ext cx="4320000" cy="25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chteck 13"/>
          <p:cNvSpPr/>
          <p:nvPr/>
        </p:nvSpPr>
        <p:spPr>
          <a:xfrm>
            <a:off x="2006599" y="3594649"/>
            <a:ext cx="2260601" cy="889000"/>
          </a:xfrm>
          <a:prstGeom prst="rect">
            <a:avLst/>
          </a:prstGeom>
          <a:blipFill dpi="0" rotWithShape="1">
            <a:blip r:embed="rId4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de-DE" sz="1100"/>
          </a:p>
        </p:txBody>
      </p:sp>
      <p:graphicFrame>
        <p:nvGraphicFramePr>
          <p:cNvPr id="15" name="Diagramm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445983"/>
              </p:ext>
            </p:extLst>
          </p:nvPr>
        </p:nvGraphicFramePr>
        <p:xfrm>
          <a:off x="4523200" y="3467649"/>
          <a:ext cx="4490000" cy="25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9484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33137" y="1006263"/>
            <a:ext cx="776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</a:rPr>
              <a:t>Setting process</a:t>
            </a:r>
            <a:endParaRPr lang="en-US" sz="2800" b="1" dirty="0">
              <a:latin typeface="Arial" panose="020B0604020202020204" pitchFamily="34" charset="0"/>
            </a:endParaRPr>
          </a:p>
        </p:txBody>
      </p:sp>
      <p:graphicFrame>
        <p:nvGraphicFramePr>
          <p:cNvPr id="4" name="Diagramm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587685"/>
              </p:ext>
            </p:extLst>
          </p:nvPr>
        </p:nvGraphicFramePr>
        <p:xfrm>
          <a:off x="433137" y="1529484"/>
          <a:ext cx="8710863" cy="4515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Abgerundetes Rechteck 4"/>
          <p:cNvSpPr/>
          <p:nvPr/>
        </p:nvSpPr>
        <p:spPr>
          <a:xfrm>
            <a:off x="6190137" y="1006262"/>
            <a:ext cx="2495076" cy="3079633"/>
          </a:xfrm>
          <a:prstGeom prst="roundRect">
            <a:avLst>
              <a:gd name="adj" fmla="val 10000"/>
            </a:avLst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Rechteck 5"/>
          <p:cNvSpPr/>
          <p:nvPr/>
        </p:nvSpPr>
        <p:spPr>
          <a:xfrm>
            <a:off x="1143000" y="4902200"/>
            <a:ext cx="7554913" cy="368300"/>
          </a:xfrm>
          <a:prstGeom prst="rect">
            <a:avLst/>
          </a:prstGeom>
          <a:solidFill>
            <a:schemeClr val="bg1">
              <a:lumMod val="65000"/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Kreuz 6"/>
          <p:cNvSpPr/>
          <p:nvPr/>
        </p:nvSpPr>
        <p:spPr>
          <a:xfrm rot="2700000">
            <a:off x="1239012" y="5155100"/>
            <a:ext cx="180000" cy="180000"/>
          </a:xfrm>
          <a:prstGeom prst="plus">
            <a:avLst>
              <a:gd name="adj" fmla="val 486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Kreuz 7"/>
          <p:cNvSpPr/>
          <p:nvPr/>
        </p:nvSpPr>
        <p:spPr>
          <a:xfrm rot="2700000">
            <a:off x="1607312" y="4990000"/>
            <a:ext cx="180000" cy="180000"/>
          </a:xfrm>
          <a:prstGeom prst="plus">
            <a:avLst>
              <a:gd name="adj" fmla="val 486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Kreuz 8"/>
          <p:cNvSpPr/>
          <p:nvPr/>
        </p:nvSpPr>
        <p:spPr>
          <a:xfrm rot="2700000">
            <a:off x="2153412" y="5167800"/>
            <a:ext cx="180000" cy="180000"/>
          </a:xfrm>
          <a:prstGeom prst="plus">
            <a:avLst>
              <a:gd name="adj" fmla="val 486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Kreuz 9"/>
          <p:cNvSpPr/>
          <p:nvPr/>
        </p:nvSpPr>
        <p:spPr>
          <a:xfrm rot="2700000">
            <a:off x="2623310" y="5116860"/>
            <a:ext cx="180000" cy="180000"/>
          </a:xfrm>
          <a:prstGeom prst="plus">
            <a:avLst>
              <a:gd name="adj" fmla="val 486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1430" y="2611332"/>
            <a:ext cx="2177562" cy="163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67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\\BIBO-SERV2\Netzwerkordner\Mitarbeiter\Janowski\Bilder Schmidt_Abschied\Zyklos_ZZ3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1"/>
          <a:stretch/>
        </p:blipFill>
        <p:spPr bwMode="auto">
          <a:xfrm>
            <a:off x="5777641" y="3649536"/>
            <a:ext cx="1789916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433137" y="1006263"/>
            <a:ext cx="776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</a:rPr>
              <a:t>Effects of mixing duration and scaling-up</a:t>
            </a:r>
            <a:endParaRPr lang="en-US" sz="2800" b="1" dirty="0">
              <a:latin typeface="Arial" panose="020B0604020202020204" pitchFamily="34" charset="0"/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513946"/>
              </p:ext>
            </p:extLst>
          </p:nvPr>
        </p:nvGraphicFramePr>
        <p:xfrm>
          <a:off x="1009650" y="1831564"/>
          <a:ext cx="7277099" cy="1220304"/>
        </p:xfrm>
        <a:graphic>
          <a:graphicData uri="http://schemas.openxmlformats.org/drawingml/2006/table">
            <a:tbl>
              <a:tblPr firstRow="1" firstCol="1" bandRow="1"/>
              <a:tblGrid>
                <a:gridCol w="1817268">
                  <a:extLst>
                    <a:ext uri="{9D8B030D-6E8A-4147-A177-3AD203B41FA5}">
                      <a16:colId xmlns:a16="http://schemas.microsoft.com/office/drawing/2014/main" val="2715337979"/>
                    </a:ext>
                  </a:extLst>
                </a:gridCol>
                <a:gridCol w="2729514">
                  <a:extLst>
                    <a:ext uri="{9D8B030D-6E8A-4147-A177-3AD203B41FA5}">
                      <a16:colId xmlns:a16="http://schemas.microsoft.com/office/drawing/2014/main" val="2590229610"/>
                    </a:ext>
                  </a:extLst>
                </a:gridCol>
                <a:gridCol w="2730317">
                  <a:extLst>
                    <a:ext uri="{9D8B030D-6E8A-4147-A177-3AD203B41FA5}">
                      <a16:colId xmlns:a16="http://schemas.microsoft.com/office/drawing/2014/main" val="1507320003"/>
                    </a:ext>
                  </a:extLst>
                </a:gridCol>
              </a:tblGrid>
              <a:tr h="4067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mixer</a:t>
                      </a:r>
                      <a:r>
                        <a:rPr lang="de-DE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de-DE" sz="12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mixing</a:t>
                      </a:r>
                      <a:r>
                        <a:rPr lang="de-DE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duration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de-DE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days-strength</a:t>
                      </a:r>
                      <a:r>
                        <a:rPr lang="de-DE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de-DE" sz="12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NaOH</a:t>
                      </a:r>
                      <a:r>
                        <a:rPr lang="de-DE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2 </a:t>
                      </a:r>
                      <a:r>
                        <a:rPr lang="de-DE" sz="12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mol</a:t>
                      </a:r>
                      <a:r>
                        <a:rPr lang="de-DE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/l</a:t>
                      </a: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de-DE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days-strength</a:t>
                      </a:r>
                      <a:r>
                        <a:rPr lang="de-DE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de-DE" sz="12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NaOH</a:t>
                      </a:r>
                      <a:r>
                        <a:rPr lang="de-DE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2.5 </a:t>
                      </a:r>
                      <a:r>
                        <a:rPr lang="de-DE" sz="12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mol</a:t>
                      </a:r>
                      <a:r>
                        <a:rPr lang="de-DE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/l</a:t>
                      </a: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3292513"/>
                  </a:ext>
                </a:extLst>
              </a:tr>
              <a:tr h="4067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1l-Eirich / 15 </a:t>
                      </a:r>
                      <a:r>
                        <a:rPr lang="de-DE" sz="12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minutes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 MPa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 MPa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3634721"/>
                  </a:ext>
                </a:extLst>
              </a:tr>
              <a:tr h="4067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30l-Zyklos / 10 </a:t>
                      </a:r>
                      <a:r>
                        <a:rPr lang="de-DE" sz="12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minutes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 </a:t>
                      </a:r>
                      <a:r>
                        <a:rPr lang="de-DE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MPa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 MPa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6111580"/>
                  </a:ext>
                </a:extLst>
              </a:tr>
            </a:tbl>
          </a:graphicData>
        </a:graphic>
      </p:graphicFrame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123" y="3451375"/>
            <a:ext cx="2099958" cy="2789174"/>
          </a:xfrm>
          <a:prstGeom prst="rect">
            <a:avLst/>
          </a:prstGeom>
        </p:spPr>
      </p:pic>
      <p:sp>
        <p:nvSpPr>
          <p:cNvPr id="6" name="Rahmen 5"/>
          <p:cNvSpPr/>
          <p:nvPr/>
        </p:nvSpPr>
        <p:spPr>
          <a:xfrm>
            <a:off x="1000125" y="2247900"/>
            <a:ext cx="7286623" cy="384464"/>
          </a:xfrm>
          <a:prstGeom prst="frame">
            <a:avLst>
              <a:gd name="adj1" fmla="val 2652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7" name="Rahmen 6"/>
          <p:cNvSpPr/>
          <p:nvPr/>
        </p:nvSpPr>
        <p:spPr>
          <a:xfrm>
            <a:off x="1000125" y="2632364"/>
            <a:ext cx="7286622" cy="434547"/>
          </a:xfrm>
          <a:prstGeom prst="frame">
            <a:avLst>
              <a:gd name="adj1" fmla="val 7036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" name="Rahmen 7"/>
          <p:cNvSpPr/>
          <p:nvPr/>
        </p:nvSpPr>
        <p:spPr>
          <a:xfrm>
            <a:off x="1704109" y="3601561"/>
            <a:ext cx="2409931" cy="2454615"/>
          </a:xfrm>
          <a:prstGeom prst="frame">
            <a:avLst>
              <a:gd name="adj1" fmla="val 2652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9" name="Rahmen 8"/>
          <p:cNvSpPr/>
          <p:nvPr/>
        </p:nvSpPr>
        <p:spPr>
          <a:xfrm>
            <a:off x="5638682" y="3569336"/>
            <a:ext cx="2047875" cy="2486840"/>
          </a:xfrm>
          <a:prstGeom prst="frame">
            <a:avLst>
              <a:gd name="adj1" fmla="val 2652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74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7" t="1406" r="15208"/>
          <a:stretch/>
        </p:blipFill>
        <p:spPr>
          <a:xfrm>
            <a:off x="237766" y="1721090"/>
            <a:ext cx="2418964" cy="237751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3305162" y="1721090"/>
            <a:ext cx="2418964" cy="241896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1" t="781" r="14271" b="-1"/>
          <a:stretch/>
        </p:blipFill>
        <p:spPr>
          <a:xfrm>
            <a:off x="6316960" y="1734632"/>
            <a:ext cx="2418964" cy="240759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66" y="5049649"/>
            <a:ext cx="2418965" cy="161264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162" y="5049649"/>
            <a:ext cx="2418965" cy="1612643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960" y="5049649"/>
            <a:ext cx="2418965" cy="1612643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265757" y="1725107"/>
            <a:ext cx="36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a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3311237" y="1734632"/>
            <a:ext cx="36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b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6329110" y="1744157"/>
            <a:ext cx="36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c</a:t>
            </a:r>
          </a:p>
        </p:txBody>
      </p:sp>
      <p:sp>
        <p:nvSpPr>
          <p:cNvPr id="14" name="Rechteck 13"/>
          <p:cNvSpPr/>
          <p:nvPr/>
        </p:nvSpPr>
        <p:spPr>
          <a:xfrm>
            <a:off x="28876" y="4140054"/>
            <a:ext cx="27622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>
              <a:spcBef>
                <a:spcPts val="600"/>
              </a:spcBef>
              <a:spcAft>
                <a:spcPts val="600"/>
              </a:spcAft>
            </a:pPr>
            <a:r>
              <a:rPr lang="de-DE" sz="1600" dirty="0"/>
              <a:t>AAM-face </a:t>
            </a:r>
            <a:r>
              <a:rPr lang="de-DE" sz="1600" dirty="0" err="1"/>
              <a:t>concrete</a:t>
            </a:r>
            <a:r>
              <a:rPr lang="de-DE" sz="1600" dirty="0"/>
              <a:t> </a:t>
            </a:r>
            <a:r>
              <a:rPr lang="de-DE" sz="1600" b="1" dirty="0" err="1"/>
              <a:t>without</a:t>
            </a:r>
            <a:r>
              <a:rPr lang="de-DE" sz="1600" dirty="0"/>
              <a:t> </a:t>
            </a:r>
            <a:r>
              <a:rPr lang="de-DE" sz="1600" dirty="0" err="1"/>
              <a:t>pigments</a:t>
            </a:r>
            <a:r>
              <a:rPr lang="de-DE" sz="1600" dirty="0"/>
              <a:t> </a:t>
            </a:r>
            <a:r>
              <a:rPr lang="de-DE" sz="1600" dirty="0" err="1"/>
              <a:t>with</a:t>
            </a:r>
            <a:r>
              <a:rPr lang="de-DE" sz="1600" dirty="0"/>
              <a:t> </a:t>
            </a:r>
            <a:r>
              <a:rPr lang="de-DE" sz="1600" b="1" dirty="0" smtClean="0"/>
              <a:t>OPC-</a:t>
            </a:r>
            <a:r>
              <a:rPr lang="de-DE" sz="1600" dirty="0" smtClean="0"/>
              <a:t>core </a:t>
            </a:r>
            <a:r>
              <a:rPr lang="de-DE" sz="1600" dirty="0" err="1"/>
              <a:t>concrete</a:t>
            </a:r>
            <a:endParaRPr lang="en-US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3070904" y="4114781"/>
            <a:ext cx="2778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>
              <a:spcBef>
                <a:spcPts val="600"/>
              </a:spcBef>
              <a:spcAft>
                <a:spcPts val="600"/>
              </a:spcAft>
            </a:pPr>
            <a:r>
              <a:rPr lang="de-DE" sz="1600" dirty="0"/>
              <a:t>AAM-face </a:t>
            </a:r>
            <a:r>
              <a:rPr lang="de-DE" sz="1600" dirty="0" err="1"/>
              <a:t>concrete</a:t>
            </a:r>
            <a:r>
              <a:rPr lang="de-DE" sz="1600" dirty="0"/>
              <a:t> </a:t>
            </a:r>
            <a:r>
              <a:rPr lang="de-DE" sz="1600" b="1" dirty="0" err="1" smtClean="0"/>
              <a:t>with</a:t>
            </a:r>
            <a:r>
              <a:rPr lang="de-DE" sz="1600" dirty="0" smtClean="0"/>
              <a:t> </a:t>
            </a:r>
            <a:r>
              <a:rPr lang="de-DE" sz="1600" dirty="0" err="1"/>
              <a:t>pigments</a:t>
            </a:r>
            <a:r>
              <a:rPr lang="de-DE" sz="1600" dirty="0"/>
              <a:t> </a:t>
            </a:r>
            <a:r>
              <a:rPr lang="de-DE" sz="1600" dirty="0" err="1"/>
              <a:t>with</a:t>
            </a:r>
            <a:r>
              <a:rPr lang="de-DE" sz="1600" dirty="0"/>
              <a:t> </a:t>
            </a:r>
            <a:r>
              <a:rPr lang="de-DE" sz="1600" b="1" dirty="0" smtClean="0"/>
              <a:t>OPC-</a:t>
            </a:r>
            <a:r>
              <a:rPr lang="de-DE" sz="1600" dirty="0" smtClean="0"/>
              <a:t>core </a:t>
            </a:r>
            <a:r>
              <a:rPr lang="de-DE" sz="1600" dirty="0" err="1"/>
              <a:t>concrete</a:t>
            </a:r>
            <a:endParaRPr lang="en-US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6202467" y="4119069"/>
            <a:ext cx="26098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>
              <a:spcBef>
                <a:spcPts val="600"/>
              </a:spcBef>
              <a:spcAft>
                <a:spcPts val="600"/>
              </a:spcAft>
            </a:pPr>
            <a:r>
              <a:rPr lang="de-DE" sz="1600" dirty="0"/>
              <a:t>AAM-face </a:t>
            </a:r>
            <a:r>
              <a:rPr lang="de-DE" sz="1600" dirty="0" err="1"/>
              <a:t>concrete</a:t>
            </a:r>
            <a:r>
              <a:rPr lang="de-DE" sz="1600" dirty="0"/>
              <a:t> </a:t>
            </a:r>
            <a:r>
              <a:rPr lang="de-DE" sz="1600" b="1" dirty="0" err="1" smtClean="0"/>
              <a:t>with</a:t>
            </a:r>
            <a:r>
              <a:rPr lang="de-DE" sz="1600" dirty="0" smtClean="0"/>
              <a:t> </a:t>
            </a:r>
            <a:r>
              <a:rPr lang="de-DE" sz="1600" dirty="0" err="1"/>
              <a:t>pigments</a:t>
            </a:r>
            <a:r>
              <a:rPr lang="de-DE" sz="1600" dirty="0"/>
              <a:t> </a:t>
            </a:r>
            <a:r>
              <a:rPr lang="de-DE" sz="1600" dirty="0" err="1"/>
              <a:t>with</a:t>
            </a:r>
            <a:r>
              <a:rPr lang="de-DE" sz="1600" dirty="0"/>
              <a:t> </a:t>
            </a:r>
            <a:r>
              <a:rPr lang="de-DE" sz="1600" b="1" dirty="0" smtClean="0"/>
              <a:t>AAM-</a:t>
            </a:r>
            <a:r>
              <a:rPr lang="de-DE" sz="1600" dirty="0" smtClean="0"/>
              <a:t>core </a:t>
            </a:r>
            <a:r>
              <a:rPr lang="de-DE" sz="1600" dirty="0" err="1"/>
              <a:t>concrete</a:t>
            </a:r>
            <a:endParaRPr lang="en-US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433137" y="1006263"/>
            <a:ext cx="776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</a:rPr>
              <a:t>Results - prototypes</a:t>
            </a:r>
            <a:endParaRPr lang="en-US" sz="28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33137" y="1006263"/>
            <a:ext cx="776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</a:rPr>
              <a:t>Results according to DIN EN 1339</a:t>
            </a:r>
            <a:endParaRPr lang="en-US" sz="2800" b="1" dirty="0">
              <a:latin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8175" y="4762396"/>
            <a:ext cx="2619448" cy="196556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472" y="1765613"/>
            <a:ext cx="3393854" cy="2262569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6307098" y="1365503"/>
            <a:ext cx="13846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de-DE" sz="2000" dirty="0" smtClean="0">
                <a:latin typeface="+mj-lt"/>
              </a:rPr>
              <a:t>CDF-test</a:t>
            </a:r>
            <a:endParaRPr lang="de-DE" sz="2000" dirty="0">
              <a:latin typeface="+mj-lt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14" y="2543175"/>
            <a:ext cx="3931467" cy="2620978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4552243" y="4362286"/>
            <a:ext cx="24113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de-DE" sz="2000" dirty="0" err="1">
                <a:latin typeface="+mj-lt"/>
              </a:rPr>
              <a:t>a</a:t>
            </a:r>
            <a:r>
              <a:rPr lang="de-DE" sz="2000" dirty="0" err="1" smtClean="0">
                <a:latin typeface="+mj-lt"/>
              </a:rPr>
              <a:t>brasion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resistance</a:t>
            </a:r>
            <a:endParaRPr lang="de-DE" sz="2000" dirty="0">
              <a:latin typeface="+mj-lt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099772" y="2143065"/>
            <a:ext cx="24615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de-DE" sz="2000" dirty="0" err="1" smtClean="0">
                <a:latin typeface="+mj-lt"/>
              </a:rPr>
              <a:t>bending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strength</a:t>
            </a:r>
            <a:endParaRPr lang="de-DE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4321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Inhaltsplatzhalt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242404"/>
              </p:ext>
            </p:extLst>
          </p:nvPr>
        </p:nvGraphicFramePr>
        <p:xfrm>
          <a:off x="649659" y="1623755"/>
          <a:ext cx="7920881" cy="4060182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3108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42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42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42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9845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53" marR="5665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</a:rPr>
                        <a:t>CDF</a:t>
                      </a:r>
                      <a:endParaRPr lang="en-US" sz="1400" dirty="0">
                        <a:effectLst/>
                      </a:endParaRPr>
                    </a:p>
                  </a:txBody>
                  <a:tcPr marL="56653" marR="5665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de-DE" sz="1100" dirty="0" err="1" smtClean="0">
                          <a:effectLst/>
                        </a:rPr>
                        <a:t>abrasion</a:t>
                      </a:r>
                      <a:r>
                        <a:rPr lang="de-DE" sz="1100" dirty="0" smtClean="0">
                          <a:effectLst/>
                        </a:rPr>
                        <a:t> </a:t>
                      </a:r>
                      <a:r>
                        <a:rPr lang="de-DE" sz="1100" dirty="0" err="1" smtClean="0">
                          <a:effectLst/>
                        </a:rPr>
                        <a:t>resistance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53" marR="5665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de-DE" sz="1100" dirty="0" err="1" smtClean="0">
                          <a:effectLst/>
                        </a:rPr>
                        <a:t>flexural</a:t>
                      </a:r>
                      <a:r>
                        <a:rPr lang="de-DE" sz="1100" dirty="0" smtClean="0">
                          <a:effectLst/>
                        </a:rPr>
                        <a:t> </a:t>
                      </a:r>
                      <a:r>
                        <a:rPr lang="de-DE" sz="1100" dirty="0" err="1" smtClean="0">
                          <a:effectLst/>
                        </a:rPr>
                        <a:t>strength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53" marR="56653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011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 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53" marR="56653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de-DE" sz="1200" i="1" dirty="0">
                          <a:effectLst/>
                        </a:rPr>
                        <a:t>[g/m</a:t>
                      </a:r>
                      <a:r>
                        <a:rPr lang="de-DE" sz="1200" i="1" baseline="30000" dirty="0">
                          <a:effectLst/>
                        </a:rPr>
                        <a:t>2</a:t>
                      </a:r>
                      <a:r>
                        <a:rPr lang="de-DE" sz="1200" i="1" dirty="0">
                          <a:effectLst/>
                        </a:rPr>
                        <a:t>]</a:t>
                      </a:r>
                      <a:endParaRPr lang="en-US" sz="1200" b="1" i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6653" marR="5665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de-DE" sz="1200" i="1" dirty="0">
                          <a:effectLst/>
                        </a:rPr>
                        <a:t>[cm</a:t>
                      </a:r>
                      <a:r>
                        <a:rPr lang="de-DE" sz="1200" i="1" baseline="30000" dirty="0">
                          <a:effectLst/>
                        </a:rPr>
                        <a:t>3</a:t>
                      </a:r>
                      <a:r>
                        <a:rPr lang="de-DE" sz="1200" i="1" dirty="0">
                          <a:effectLst/>
                        </a:rPr>
                        <a:t>/50cm</a:t>
                      </a:r>
                      <a:r>
                        <a:rPr lang="de-DE" sz="1200" i="1" baseline="30000" dirty="0">
                          <a:effectLst/>
                        </a:rPr>
                        <a:t>2</a:t>
                      </a:r>
                      <a:r>
                        <a:rPr lang="de-DE" sz="1200" i="1" dirty="0">
                          <a:effectLst/>
                        </a:rPr>
                        <a:t>]</a:t>
                      </a:r>
                      <a:endParaRPr lang="en-US" sz="1200" b="1" i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6653" marR="5665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de-DE" sz="1200" i="1" dirty="0">
                          <a:effectLst/>
                        </a:rPr>
                        <a:t>[MPa]</a:t>
                      </a:r>
                      <a:endParaRPr lang="en-US" sz="1200" b="1" i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6653" marR="56653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4221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de-DE" sz="1000" dirty="0" err="1" smtClean="0">
                          <a:effectLst/>
                        </a:rPr>
                        <a:t>reference</a:t>
                      </a:r>
                      <a:r>
                        <a:rPr lang="de-DE" sz="1000" dirty="0" smtClean="0">
                          <a:effectLst/>
                        </a:rPr>
                        <a:t> </a:t>
                      </a:r>
                      <a:r>
                        <a:rPr lang="de-DE" sz="1000" dirty="0" err="1" smtClean="0">
                          <a:effectLst/>
                        </a:rPr>
                        <a:t>concrete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53" marR="5665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233</a:t>
                      </a:r>
                      <a:endParaRPr lang="en-US" sz="14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6653" marR="5665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</a:rPr>
                        <a:t>24.5</a:t>
                      </a:r>
                      <a:endParaRPr lang="en-US" sz="14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6653" marR="5665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</a:rPr>
                        <a:t>5.0</a:t>
                      </a:r>
                      <a:endParaRPr lang="en-US" sz="14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6653" marR="56653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221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</a:rPr>
                        <a:t>UHPC-face </a:t>
                      </a:r>
                      <a:r>
                        <a:rPr lang="de-DE" sz="1000" dirty="0" err="1" smtClean="0">
                          <a:effectLst/>
                        </a:rPr>
                        <a:t>concrete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53" marR="5665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40</a:t>
                      </a:r>
                      <a:endParaRPr lang="en-US" sz="1400" b="1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6653" marR="5665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10</a:t>
                      </a:r>
                      <a:endParaRPr lang="en-US" sz="14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6653" marR="5665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6653" marR="56653" marT="0" marB="0" anchor="ctr"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4221">
                <a:tc>
                  <a:txBody>
                    <a:bodyPr/>
                    <a:lstStyle/>
                    <a:p>
                      <a:pPr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100" dirty="0" smtClean="0">
                          <a:effectLst/>
                        </a:rPr>
                        <a:t>AAM-face </a:t>
                      </a:r>
                      <a:r>
                        <a:rPr lang="de-DE" sz="1100" dirty="0" err="1" smtClean="0">
                          <a:effectLst/>
                        </a:rPr>
                        <a:t>concrete</a:t>
                      </a:r>
                      <a:r>
                        <a:rPr lang="de-DE" sz="1100" dirty="0" smtClean="0">
                          <a:effectLst/>
                        </a:rPr>
                        <a:t> </a:t>
                      </a:r>
                      <a:r>
                        <a:rPr lang="de-DE" sz="1100" dirty="0" err="1" smtClean="0">
                          <a:effectLst/>
                        </a:rPr>
                        <a:t>without</a:t>
                      </a:r>
                      <a:r>
                        <a:rPr lang="de-DE" sz="1100" dirty="0" smtClean="0">
                          <a:effectLst/>
                        </a:rPr>
                        <a:t> </a:t>
                      </a:r>
                      <a:r>
                        <a:rPr lang="de-DE" sz="1100" dirty="0" err="1" smtClean="0">
                          <a:effectLst/>
                        </a:rPr>
                        <a:t>pigments</a:t>
                      </a:r>
                      <a:r>
                        <a:rPr lang="de-DE" sz="1100" dirty="0" smtClean="0">
                          <a:effectLst/>
                        </a:rPr>
                        <a:t> </a:t>
                      </a:r>
                      <a:r>
                        <a:rPr lang="de-DE" sz="1100" dirty="0" err="1" smtClean="0">
                          <a:effectLst/>
                        </a:rPr>
                        <a:t>with</a:t>
                      </a:r>
                      <a:r>
                        <a:rPr lang="de-DE" sz="1100" dirty="0" smtClean="0">
                          <a:effectLst/>
                        </a:rPr>
                        <a:t> OPC-core </a:t>
                      </a:r>
                      <a:r>
                        <a:rPr lang="de-DE" sz="1100" dirty="0" err="1" smtClean="0">
                          <a:effectLst/>
                        </a:rPr>
                        <a:t>concrete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53" marR="5665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B050"/>
                          </a:solidFill>
                          <a:effectLst/>
                        </a:rPr>
                        <a:t>574</a:t>
                      </a:r>
                      <a:endParaRPr lang="en-US" sz="1400" b="1" dirty="0">
                        <a:solidFill>
                          <a:srgbClr val="00B05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6653" marR="5665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B050"/>
                          </a:solidFill>
                          <a:effectLst/>
                        </a:rPr>
                        <a:t>10.5</a:t>
                      </a:r>
                      <a:endParaRPr lang="en-US" sz="1400" b="1" dirty="0">
                        <a:solidFill>
                          <a:srgbClr val="00B05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6653" marR="5665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B050"/>
                          </a:solidFill>
                          <a:effectLst/>
                        </a:rPr>
                        <a:t>5.2</a:t>
                      </a:r>
                      <a:endParaRPr lang="en-US" sz="1400" b="1" dirty="0">
                        <a:solidFill>
                          <a:srgbClr val="00B05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6653" marR="56653" marT="0" marB="0" anchor="ctr"/>
                </a:tc>
                <a:extLst>
                  <a:ext uri="{0D108BD9-81ED-4DB2-BD59-A6C34878D82A}">
                    <a16:rowId xmlns:a16="http://schemas.microsoft.com/office/drawing/2014/main" val="1793615992"/>
                  </a:ext>
                </a:extLst>
              </a:tr>
              <a:tr h="544221">
                <a:tc>
                  <a:txBody>
                    <a:bodyPr/>
                    <a:lstStyle/>
                    <a:p>
                      <a:pPr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100" dirty="0" smtClean="0">
                          <a:effectLst/>
                        </a:rPr>
                        <a:t>AAM-face </a:t>
                      </a:r>
                      <a:r>
                        <a:rPr lang="de-DE" sz="1100" dirty="0" err="1" smtClean="0">
                          <a:effectLst/>
                        </a:rPr>
                        <a:t>concrete</a:t>
                      </a:r>
                      <a:r>
                        <a:rPr lang="de-DE" sz="1100" dirty="0" smtClean="0">
                          <a:effectLst/>
                        </a:rPr>
                        <a:t> </a:t>
                      </a:r>
                      <a:r>
                        <a:rPr lang="de-DE" sz="1100" dirty="0" err="1" smtClean="0">
                          <a:effectLst/>
                        </a:rPr>
                        <a:t>with</a:t>
                      </a:r>
                      <a:r>
                        <a:rPr lang="de-DE" sz="1100" dirty="0" smtClean="0">
                          <a:effectLst/>
                        </a:rPr>
                        <a:t> </a:t>
                      </a:r>
                      <a:r>
                        <a:rPr lang="de-DE" sz="1100" dirty="0" err="1" smtClean="0">
                          <a:effectLst/>
                        </a:rPr>
                        <a:t>pigments</a:t>
                      </a:r>
                      <a:r>
                        <a:rPr lang="de-DE" sz="1100" dirty="0" smtClean="0">
                          <a:effectLst/>
                        </a:rPr>
                        <a:t> </a:t>
                      </a:r>
                      <a:r>
                        <a:rPr lang="de-DE" sz="1100" dirty="0" err="1" smtClean="0">
                          <a:effectLst/>
                        </a:rPr>
                        <a:t>with</a:t>
                      </a:r>
                      <a:r>
                        <a:rPr lang="de-DE" sz="1100" dirty="0" smtClean="0">
                          <a:effectLst/>
                        </a:rPr>
                        <a:t>    OPC-core </a:t>
                      </a:r>
                      <a:r>
                        <a:rPr lang="de-DE" sz="1100" dirty="0" err="1" smtClean="0">
                          <a:effectLst/>
                        </a:rPr>
                        <a:t>concrete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53" marR="5665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B050"/>
                          </a:solidFill>
                          <a:effectLst/>
                        </a:rPr>
                        <a:t>641</a:t>
                      </a:r>
                      <a:endParaRPr lang="en-US" sz="1400" b="1" dirty="0">
                        <a:solidFill>
                          <a:srgbClr val="00B05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6653" marR="5665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B050"/>
                          </a:solidFill>
                          <a:effectLst/>
                        </a:rPr>
                        <a:t>12.3</a:t>
                      </a:r>
                      <a:endParaRPr lang="en-US" sz="1400" b="1" dirty="0">
                        <a:solidFill>
                          <a:srgbClr val="00B05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6653" marR="5665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B050"/>
                          </a:solidFill>
                          <a:effectLst/>
                        </a:rPr>
                        <a:t>5.4</a:t>
                      </a:r>
                      <a:endParaRPr lang="en-US" sz="1400" b="1" dirty="0">
                        <a:solidFill>
                          <a:srgbClr val="00B05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6653" marR="56653" marT="0" marB="0" anchor="ctr"/>
                </a:tc>
                <a:extLst>
                  <a:ext uri="{0D108BD9-81ED-4DB2-BD59-A6C34878D82A}">
                    <a16:rowId xmlns:a16="http://schemas.microsoft.com/office/drawing/2014/main" val="8082590"/>
                  </a:ext>
                </a:extLst>
              </a:tr>
              <a:tr h="544221">
                <a:tc>
                  <a:txBody>
                    <a:bodyPr/>
                    <a:lstStyle/>
                    <a:p>
                      <a:pPr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100" dirty="0" smtClean="0">
                          <a:effectLst/>
                        </a:rPr>
                        <a:t>AAM-face </a:t>
                      </a:r>
                      <a:r>
                        <a:rPr lang="de-DE" sz="1100" dirty="0" err="1" smtClean="0">
                          <a:effectLst/>
                        </a:rPr>
                        <a:t>concrete</a:t>
                      </a:r>
                      <a:r>
                        <a:rPr lang="de-DE" sz="1100" dirty="0" smtClean="0">
                          <a:effectLst/>
                        </a:rPr>
                        <a:t> </a:t>
                      </a:r>
                      <a:r>
                        <a:rPr lang="de-DE" sz="1100" dirty="0" err="1" smtClean="0">
                          <a:effectLst/>
                        </a:rPr>
                        <a:t>without</a:t>
                      </a:r>
                      <a:r>
                        <a:rPr lang="de-DE" sz="1100" dirty="0" smtClean="0">
                          <a:effectLst/>
                        </a:rPr>
                        <a:t> </a:t>
                      </a:r>
                      <a:r>
                        <a:rPr lang="de-DE" sz="1100" dirty="0" err="1" smtClean="0">
                          <a:effectLst/>
                        </a:rPr>
                        <a:t>pigments</a:t>
                      </a:r>
                      <a:r>
                        <a:rPr lang="de-DE" sz="1100" dirty="0" smtClean="0">
                          <a:effectLst/>
                        </a:rPr>
                        <a:t> </a:t>
                      </a:r>
                      <a:r>
                        <a:rPr lang="de-DE" sz="1100" dirty="0" err="1" smtClean="0">
                          <a:effectLst/>
                        </a:rPr>
                        <a:t>with</a:t>
                      </a:r>
                      <a:r>
                        <a:rPr lang="de-DE" sz="1100" dirty="0" smtClean="0">
                          <a:effectLst/>
                        </a:rPr>
                        <a:t> AAM-core </a:t>
                      </a:r>
                      <a:r>
                        <a:rPr lang="de-DE" sz="1100" dirty="0" err="1" smtClean="0">
                          <a:effectLst/>
                        </a:rPr>
                        <a:t>concrete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53" marR="56653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B05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6653" marR="56653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B050"/>
                          </a:solidFill>
                          <a:effectLst/>
                        </a:rPr>
                        <a:t>11.3</a:t>
                      </a:r>
                      <a:endParaRPr lang="en-US" sz="1400" b="1" dirty="0">
                        <a:solidFill>
                          <a:srgbClr val="00B05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6653" marR="56653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B050"/>
                          </a:solidFill>
                          <a:effectLst/>
                        </a:rPr>
                        <a:t>4.0</a:t>
                      </a:r>
                      <a:endParaRPr lang="en-US" sz="1400" b="1" dirty="0">
                        <a:solidFill>
                          <a:srgbClr val="00B05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6653" marR="56653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8975689"/>
                  </a:ext>
                </a:extLst>
              </a:tr>
              <a:tr h="5442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effectLst/>
                        </a:rPr>
                        <a:t>limits (DIN)*</a:t>
                      </a:r>
                      <a:endParaRPr lang="en-US" sz="1100" b="1" dirty="0" smtClean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6653" marR="566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≤ 1000</a:t>
                      </a:r>
                      <a:endParaRPr lang="en-US" sz="14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6653" marR="5665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≤ 20.0</a:t>
                      </a:r>
                      <a:endParaRPr lang="en-US" sz="14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6653" marR="5665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≥ 4.0</a:t>
                      </a:r>
                      <a:endParaRPr lang="en-US" sz="14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6653" marR="56653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02091006"/>
                  </a:ext>
                </a:extLst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716681" y="5778209"/>
            <a:ext cx="72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	*</a:t>
            </a:r>
            <a:r>
              <a:rPr lang="de-DE" sz="1400" dirty="0" err="1" smtClean="0"/>
              <a:t>limits</a:t>
            </a:r>
            <a:r>
              <a:rPr lang="de-DE" sz="1400" dirty="0" smtClean="0"/>
              <a:t> due </a:t>
            </a:r>
            <a:r>
              <a:rPr lang="de-DE" sz="1400" dirty="0" err="1" smtClean="0"/>
              <a:t>to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highest</a:t>
            </a:r>
            <a:r>
              <a:rPr lang="de-DE" sz="1400" dirty="0" smtClean="0"/>
              <a:t> </a:t>
            </a:r>
            <a:r>
              <a:rPr lang="de-DE" sz="1400" dirty="0" err="1" smtClean="0"/>
              <a:t>category</a:t>
            </a:r>
            <a:r>
              <a:rPr lang="de-DE" sz="1400" dirty="0" smtClean="0"/>
              <a:t> in </a:t>
            </a:r>
            <a:r>
              <a:rPr lang="de-DE" sz="1400" dirty="0" err="1" smtClean="0"/>
              <a:t>the</a:t>
            </a:r>
            <a:r>
              <a:rPr lang="de-DE" sz="1400" dirty="0" smtClean="0"/>
              <a:t> German Industrie Standard (DIN)</a:t>
            </a:r>
            <a:endParaRPr lang="de-DE" sz="1400" dirty="0"/>
          </a:p>
        </p:txBody>
      </p:sp>
      <p:sp>
        <p:nvSpPr>
          <p:cNvPr id="5" name="Textfeld 4"/>
          <p:cNvSpPr txBox="1"/>
          <p:nvPr/>
        </p:nvSpPr>
        <p:spPr>
          <a:xfrm>
            <a:off x="433137" y="1006263"/>
            <a:ext cx="776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</a:rPr>
              <a:t>Results according to DIN EN </a:t>
            </a:r>
            <a:r>
              <a:rPr lang="en-US" sz="2800" b="1" dirty="0" smtClean="0">
                <a:latin typeface="Arial" panose="020B0604020202020204" pitchFamily="34" charset="0"/>
              </a:rPr>
              <a:t>1339</a:t>
            </a:r>
            <a:endParaRPr lang="en-US" sz="28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89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33137" y="1006263"/>
            <a:ext cx="776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</a:rPr>
              <a:t>Results</a:t>
            </a:r>
            <a:endParaRPr lang="en-US" sz="2800" b="1" dirty="0">
              <a:latin typeface="Arial" panose="020B060402020202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684846" y="1581515"/>
            <a:ext cx="7919602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 err="1" smtClean="0"/>
              <a:t>asthetical</a:t>
            </a:r>
            <a:r>
              <a:rPr lang="de-DE" sz="2000" dirty="0" smtClean="0"/>
              <a:t> </a:t>
            </a:r>
            <a:r>
              <a:rPr lang="de-DE" sz="2000" dirty="0" err="1" smtClean="0"/>
              <a:t>requirements</a:t>
            </a:r>
            <a:endParaRPr lang="de-DE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err="1" smtClean="0"/>
              <a:t>dripping</a:t>
            </a:r>
            <a:r>
              <a:rPr lang="de-DE" dirty="0" smtClean="0"/>
              <a:t> </a:t>
            </a:r>
            <a:r>
              <a:rPr lang="de-DE" dirty="0" err="1" smtClean="0"/>
              <a:t>test</a:t>
            </a:r>
            <a:r>
              <a:rPr lang="de-DE" dirty="0" smtClean="0"/>
              <a:t>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err="1" smtClean="0">
                <a:sym typeface="Wingdings" panose="05000000000000000000" pitchFamily="2" charset="2"/>
              </a:rPr>
              <a:t>addition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of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deionised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water</a:t>
            </a:r>
            <a:r>
              <a:rPr lang="de-DE" dirty="0" smtClean="0">
                <a:sym typeface="Wingdings" panose="05000000000000000000" pitchFamily="2" charset="2"/>
              </a:rPr>
              <a:t> (0.5 g)</a:t>
            </a:r>
            <a:endParaRPr lang="de-DE" dirty="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51" y="2521999"/>
            <a:ext cx="8602069" cy="4240750"/>
          </a:xfrm>
          <a:prstGeom prst="rect">
            <a:avLst/>
          </a:prstGeom>
        </p:spPr>
      </p:pic>
      <p:sp>
        <p:nvSpPr>
          <p:cNvPr id="5" name="Rad 4"/>
          <p:cNvSpPr/>
          <p:nvPr/>
        </p:nvSpPr>
        <p:spPr>
          <a:xfrm>
            <a:off x="443859" y="5124450"/>
            <a:ext cx="1477380" cy="1440000"/>
          </a:xfrm>
          <a:prstGeom prst="donut">
            <a:avLst>
              <a:gd name="adj" fmla="val 380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sp>
        <p:nvSpPr>
          <p:cNvPr id="7" name="Rad 6"/>
          <p:cNvSpPr/>
          <p:nvPr/>
        </p:nvSpPr>
        <p:spPr>
          <a:xfrm>
            <a:off x="2320284" y="5124450"/>
            <a:ext cx="1477380" cy="1440000"/>
          </a:xfrm>
          <a:prstGeom prst="donut">
            <a:avLst>
              <a:gd name="adj" fmla="val 380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sp>
        <p:nvSpPr>
          <p:cNvPr id="9" name="Rad 8"/>
          <p:cNvSpPr/>
          <p:nvPr/>
        </p:nvSpPr>
        <p:spPr>
          <a:xfrm>
            <a:off x="2320284" y="2844334"/>
            <a:ext cx="1477380" cy="1440000"/>
          </a:xfrm>
          <a:prstGeom prst="donut">
            <a:avLst>
              <a:gd name="adj" fmla="val 380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sp>
        <p:nvSpPr>
          <p:cNvPr id="10" name="Rad 9"/>
          <p:cNvSpPr/>
          <p:nvPr/>
        </p:nvSpPr>
        <p:spPr>
          <a:xfrm>
            <a:off x="446538" y="2844334"/>
            <a:ext cx="1477380" cy="1440000"/>
          </a:xfrm>
          <a:prstGeom prst="donut">
            <a:avLst>
              <a:gd name="adj" fmla="val 380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059084" y="4375848"/>
            <a:ext cx="2251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>
                <a:solidFill>
                  <a:schemeClr val="bg1"/>
                </a:solidFill>
              </a:rPr>
              <a:t>Prepared</a:t>
            </a:r>
            <a:r>
              <a:rPr lang="de-DE" sz="2400" dirty="0" smtClean="0">
                <a:solidFill>
                  <a:schemeClr val="bg1"/>
                </a:solidFill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</a:rPr>
              <a:t>area</a:t>
            </a: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225409" y="4375847"/>
            <a:ext cx="2609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>
                <a:solidFill>
                  <a:schemeClr val="bg1"/>
                </a:solidFill>
              </a:rPr>
              <a:t>Unprepared</a:t>
            </a:r>
            <a:r>
              <a:rPr lang="de-DE" sz="2400" dirty="0" smtClean="0">
                <a:solidFill>
                  <a:schemeClr val="bg1"/>
                </a:solidFill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</a:rPr>
              <a:t>area</a:t>
            </a:r>
            <a:endParaRPr lang="de-D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50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396760" y="1087149"/>
            <a:ext cx="6516688" cy="574978"/>
          </a:xfrm>
        </p:spPr>
        <p:txBody>
          <a:bodyPr/>
          <a:lstStyle/>
          <a:p>
            <a:pPr algn="ctr"/>
            <a:r>
              <a:rPr lang="de-DE" sz="2800" dirty="0" err="1"/>
              <a:t>Thanks</a:t>
            </a:r>
            <a:r>
              <a:rPr lang="de-DE" sz="2800" dirty="0"/>
              <a:t> </a:t>
            </a:r>
            <a:r>
              <a:rPr lang="de-DE" sz="2800" dirty="0" err="1"/>
              <a:t>for</a:t>
            </a:r>
            <a:r>
              <a:rPr lang="de-DE" sz="2800" dirty="0"/>
              <a:t> </a:t>
            </a:r>
            <a:r>
              <a:rPr lang="de-DE" sz="2800" dirty="0" err="1"/>
              <a:t>your</a:t>
            </a:r>
            <a:r>
              <a:rPr lang="de-DE" sz="2800" dirty="0"/>
              <a:t> </a:t>
            </a:r>
            <a:r>
              <a:rPr lang="de-DE" sz="2800" dirty="0" err="1"/>
              <a:t>interest</a:t>
            </a:r>
            <a:r>
              <a:rPr lang="de-DE" sz="2800" dirty="0"/>
              <a:t>!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283" y="1662127"/>
            <a:ext cx="5245100" cy="3382114"/>
          </a:xfrm>
          <a:prstGeom prst="rect">
            <a:avLst/>
          </a:prstGeom>
        </p:spPr>
      </p:pic>
      <p:sp>
        <p:nvSpPr>
          <p:cNvPr id="4" name="Titel 2"/>
          <p:cNvSpPr txBox="1">
            <a:spLocks/>
          </p:cNvSpPr>
          <p:nvPr/>
        </p:nvSpPr>
        <p:spPr>
          <a:xfrm>
            <a:off x="1558665" y="6366686"/>
            <a:ext cx="6516688" cy="574978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1400" dirty="0" smtClean="0"/>
              <a:t>schade@uni-kassel.de</a:t>
            </a:r>
            <a:endParaRPr lang="de-DE" sz="1400" dirty="0"/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829C47B8-BBBB-C649-AE81-3B1C9EA7D18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2431" y="4041737"/>
            <a:ext cx="3000513" cy="869196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D77F9E38-C0EC-5A40-832F-51E49EB014AB}"/>
              </a:ext>
            </a:extLst>
          </p:cNvPr>
          <p:cNvSpPr/>
          <p:nvPr/>
        </p:nvSpPr>
        <p:spPr>
          <a:xfrm>
            <a:off x="5782431" y="1702635"/>
            <a:ext cx="3276262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rgbClr val="000000"/>
                </a:solidFill>
                <a:latin typeface="Helvetica" charset="0"/>
              </a:rPr>
              <a:t>5</a:t>
            </a:r>
            <a:r>
              <a:rPr lang="de-DE" sz="1400" baseline="30000" dirty="0">
                <a:solidFill>
                  <a:srgbClr val="000000"/>
                </a:solidFill>
                <a:latin typeface="Helvetica" charset="0"/>
              </a:rPr>
              <a:t>th</a:t>
            </a:r>
            <a:r>
              <a:rPr lang="de-DE" sz="1400" dirty="0">
                <a:solidFill>
                  <a:srgbClr val="000000"/>
                </a:solidFill>
                <a:latin typeface="Helvetica" charset="0"/>
              </a:rPr>
              <a:t> International Symposium on</a:t>
            </a:r>
            <a:r>
              <a:rPr lang="de-DE" sz="1400" dirty="0"/>
              <a:t/>
            </a:r>
            <a:br>
              <a:rPr lang="de-DE" sz="1400" dirty="0"/>
            </a:br>
            <a:r>
              <a:rPr lang="de-DE" sz="1400" dirty="0">
                <a:solidFill>
                  <a:srgbClr val="000000"/>
                </a:solidFill>
                <a:latin typeface="Helvetica" charset="0"/>
              </a:rPr>
              <a:t>Ultra-High Performance </a:t>
            </a:r>
            <a:r>
              <a:rPr lang="de-DE" sz="1400" dirty="0" err="1">
                <a:solidFill>
                  <a:srgbClr val="000000"/>
                </a:solidFill>
                <a:latin typeface="Helvetica" charset="0"/>
              </a:rPr>
              <a:t>Concrete</a:t>
            </a:r>
            <a:r>
              <a:rPr lang="de-DE" sz="1400" dirty="0">
                <a:solidFill>
                  <a:srgbClr val="000000"/>
                </a:solidFill>
                <a:latin typeface="Helvetica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Helvetica" charset="0"/>
              </a:rPr>
              <a:t>and</a:t>
            </a:r>
            <a:r>
              <a:rPr lang="de-DE" sz="1400" dirty="0"/>
              <a:t/>
            </a:r>
            <a:br>
              <a:rPr lang="de-DE" sz="1400" dirty="0"/>
            </a:br>
            <a:r>
              <a:rPr lang="de-DE" sz="1400" dirty="0">
                <a:solidFill>
                  <a:srgbClr val="000000"/>
                </a:solidFill>
                <a:latin typeface="Helvetica" charset="0"/>
              </a:rPr>
              <a:t>High Performance </a:t>
            </a:r>
            <a:r>
              <a:rPr lang="de-DE" sz="1400" dirty="0" err="1">
                <a:solidFill>
                  <a:srgbClr val="000000"/>
                </a:solidFill>
                <a:latin typeface="Helvetica" charset="0"/>
              </a:rPr>
              <a:t>Construction</a:t>
            </a:r>
            <a:r>
              <a:rPr lang="de-DE" sz="1400" dirty="0">
                <a:solidFill>
                  <a:srgbClr val="000000"/>
                </a:solidFill>
                <a:latin typeface="Helvetica" charset="0"/>
              </a:rPr>
              <a:t> Materials</a:t>
            </a:r>
          </a:p>
          <a:p>
            <a:r>
              <a:rPr lang="de-DE" sz="1400" b="1" dirty="0" err="1">
                <a:solidFill>
                  <a:srgbClr val="000000"/>
                </a:solidFill>
                <a:latin typeface="Helvetica" charset="0"/>
              </a:rPr>
              <a:t>www.hipermat.com</a:t>
            </a:r>
            <a:endParaRPr lang="de-DE" sz="1400" b="1" dirty="0">
              <a:solidFill>
                <a:srgbClr val="000000"/>
              </a:solidFill>
              <a:latin typeface="Helvetica" charset="0"/>
            </a:endParaRPr>
          </a:p>
          <a:p>
            <a:endParaRPr lang="de-DE" sz="1400" dirty="0">
              <a:solidFill>
                <a:srgbClr val="000000"/>
              </a:solidFill>
              <a:latin typeface="Helvetica" charset="0"/>
            </a:endParaRPr>
          </a:p>
          <a:p>
            <a:r>
              <a:rPr lang="de-DE" sz="1400" dirty="0" err="1" smtClean="0">
                <a:solidFill>
                  <a:srgbClr val="000000"/>
                </a:solidFill>
                <a:latin typeface="Helvetica" charset="0"/>
              </a:rPr>
              <a:t>Submit</a:t>
            </a:r>
            <a:r>
              <a:rPr lang="de-DE" sz="1400" dirty="0" smtClean="0">
                <a:solidFill>
                  <a:srgbClr val="000000"/>
                </a:solidFill>
                <a:latin typeface="Helvetica" charset="0"/>
              </a:rPr>
              <a:t> </a:t>
            </a:r>
            <a:r>
              <a:rPr lang="de-DE" sz="1400" dirty="0" err="1" smtClean="0">
                <a:solidFill>
                  <a:srgbClr val="000000"/>
                </a:solidFill>
                <a:latin typeface="Helvetica" charset="0"/>
              </a:rPr>
              <a:t>abstracts</a:t>
            </a:r>
            <a:r>
              <a:rPr lang="de-DE" sz="1400" dirty="0" smtClean="0">
                <a:solidFill>
                  <a:srgbClr val="000000"/>
                </a:solidFill>
                <a:latin typeface="Helvetica" charset="0"/>
              </a:rPr>
              <a:t> </a:t>
            </a:r>
            <a:r>
              <a:rPr lang="de-DE" sz="1400" dirty="0" err="1" smtClean="0">
                <a:solidFill>
                  <a:srgbClr val="000000"/>
                </a:solidFill>
                <a:latin typeface="Helvetica" charset="0"/>
              </a:rPr>
              <a:t>until</a:t>
            </a:r>
            <a:r>
              <a:rPr lang="de-DE" sz="1400" dirty="0" smtClean="0">
                <a:solidFill>
                  <a:srgbClr val="000000"/>
                </a:solidFill>
                <a:latin typeface="Helvetica" charset="0"/>
              </a:rPr>
              <a:t> 30</a:t>
            </a:r>
            <a:r>
              <a:rPr lang="de-DE" sz="1400" baseline="30000" dirty="0" smtClean="0">
                <a:solidFill>
                  <a:srgbClr val="000000"/>
                </a:solidFill>
                <a:latin typeface="Helvetica" charset="0"/>
              </a:rPr>
              <a:t>th</a:t>
            </a:r>
            <a:r>
              <a:rPr lang="de-DE" sz="1400" dirty="0" smtClean="0">
                <a:solidFill>
                  <a:srgbClr val="000000"/>
                </a:solidFill>
                <a:latin typeface="Helvetica" charset="0"/>
              </a:rPr>
              <a:t> </a:t>
            </a:r>
            <a:r>
              <a:rPr lang="de-DE" sz="1400" dirty="0" err="1" smtClean="0">
                <a:solidFill>
                  <a:srgbClr val="000000"/>
                </a:solidFill>
                <a:latin typeface="Helvetica" charset="0"/>
              </a:rPr>
              <a:t>of</a:t>
            </a:r>
            <a:r>
              <a:rPr lang="de-DE" sz="1400" dirty="0" smtClean="0">
                <a:solidFill>
                  <a:srgbClr val="000000"/>
                </a:solidFill>
                <a:latin typeface="Helvetica" charset="0"/>
              </a:rPr>
              <a:t> April 2019</a:t>
            </a:r>
            <a:endParaRPr lang="de-DE" sz="1400" dirty="0">
              <a:solidFill>
                <a:srgbClr val="000000"/>
              </a:solidFill>
              <a:latin typeface="Helvetica" charset="0"/>
            </a:endParaRPr>
          </a:p>
          <a:p>
            <a:endParaRPr lang="de-DE" sz="1400" dirty="0">
              <a:solidFill>
                <a:srgbClr val="000000"/>
              </a:solidFill>
              <a:latin typeface="Helvetica" charset="0"/>
            </a:endParaRPr>
          </a:p>
          <a:p>
            <a:r>
              <a:rPr lang="de-DE" sz="2000" b="1" dirty="0">
                <a:solidFill>
                  <a:srgbClr val="000000"/>
                </a:solidFill>
                <a:latin typeface="Helvetica" charset="0"/>
              </a:rPr>
              <a:t>11</a:t>
            </a:r>
            <a:r>
              <a:rPr lang="de-DE" sz="2000" b="1" baseline="30000" dirty="0">
                <a:solidFill>
                  <a:srgbClr val="000000"/>
                </a:solidFill>
                <a:latin typeface="Helvetica" charset="0"/>
              </a:rPr>
              <a:t>th</a:t>
            </a:r>
            <a:r>
              <a:rPr lang="de-DE" sz="2000" b="1" dirty="0">
                <a:solidFill>
                  <a:srgbClr val="000000"/>
                </a:solidFill>
                <a:latin typeface="Helvetica" charset="0"/>
              </a:rPr>
              <a:t>-13</a:t>
            </a:r>
            <a:r>
              <a:rPr lang="de-DE" sz="2000" b="1" baseline="30000" dirty="0">
                <a:solidFill>
                  <a:srgbClr val="000000"/>
                </a:solidFill>
                <a:latin typeface="Helvetica" charset="0"/>
              </a:rPr>
              <a:t>th</a:t>
            </a:r>
            <a:r>
              <a:rPr lang="de-DE" sz="2000" b="1" dirty="0">
                <a:solidFill>
                  <a:srgbClr val="000000"/>
                </a:solidFill>
                <a:latin typeface="Helvetica" charset="0"/>
              </a:rPr>
              <a:t> March 2020</a:t>
            </a:r>
          </a:p>
          <a:p>
            <a:r>
              <a:rPr lang="de-DE" sz="1400" dirty="0">
                <a:solidFill>
                  <a:srgbClr val="000000"/>
                </a:solidFill>
                <a:latin typeface="Helvetica" charset="0"/>
              </a:rPr>
              <a:t>in Kassel (Germany)</a:t>
            </a:r>
            <a:endParaRPr lang="de-DE" sz="1400" dirty="0"/>
          </a:p>
        </p:txBody>
      </p:sp>
      <p:pic>
        <p:nvPicPr>
          <p:cNvPr id="7" name="Picture 2" descr="FC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510" y="5338140"/>
            <a:ext cx="1527369" cy="562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83" y="5258783"/>
            <a:ext cx="2946860" cy="721554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315143" y="5376081"/>
            <a:ext cx="3366803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Special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thanks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10" name="Rechteck 9"/>
          <p:cNvSpPr/>
          <p:nvPr/>
        </p:nvSpPr>
        <p:spPr>
          <a:xfrm>
            <a:off x="186612" y="5121330"/>
            <a:ext cx="8686800" cy="8590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110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33137" y="1006263"/>
            <a:ext cx="6275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Outline</a:t>
            </a:r>
            <a:endParaRPr lang="en-US" sz="2800" b="1" dirty="0"/>
          </a:p>
        </p:txBody>
      </p:sp>
      <p:sp>
        <p:nvSpPr>
          <p:cNvPr id="3" name="Rechteck 2"/>
          <p:cNvSpPr/>
          <p:nvPr/>
        </p:nvSpPr>
        <p:spPr>
          <a:xfrm>
            <a:off x="912304" y="1883194"/>
            <a:ext cx="72015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Motivation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Alkali-Activated-Materials (AAM) 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err="1" smtClean="0"/>
              <a:t>Two-layered</a:t>
            </a:r>
            <a:r>
              <a:rPr lang="de-DE" b="1" dirty="0" smtClean="0"/>
              <a:t> </a:t>
            </a:r>
            <a:r>
              <a:rPr lang="de-DE" b="1" dirty="0" err="1"/>
              <a:t>concrete</a:t>
            </a:r>
            <a:r>
              <a:rPr lang="de-DE" b="1" dirty="0"/>
              <a:t> </a:t>
            </a:r>
            <a:r>
              <a:rPr lang="de-DE" b="1" dirty="0" err="1"/>
              <a:t>paving</a:t>
            </a:r>
            <a:r>
              <a:rPr lang="de-DE" b="1" dirty="0"/>
              <a:t> </a:t>
            </a:r>
            <a:r>
              <a:rPr lang="de-DE" b="1" dirty="0" err="1"/>
              <a:t>slab</a:t>
            </a:r>
            <a:r>
              <a:rPr lang="de-DE" b="1" dirty="0"/>
              <a:t> </a:t>
            </a:r>
            <a:r>
              <a:rPr lang="de-DE" b="1" dirty="0" err="1"/>
              <a:t>process</a:t>
            </a:r>
            <a:endParaRPr lang="en-US" b="1" dirty="0"/>
          </a:p>
          <a:p>
            <a:r>
              <a:rPr lang="en-US" b="1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Presentation of methods and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/>
          </a:p>
        </p:txBody>
      </p:sp>
      <p:pic>
        <p:nvPicPr>
          <p:cNvPr id="5" name="Inhaltsplatzhalt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04" y="4620662"/>
            <a:ext cx="4698263" cy="1278355"/>
          </a:xfrm>
          <a:prstGeom prst="rect">
            <a:avLst/>
          </a:prstGeom>
        </p:spPr>
      </p:pic>
      <p:pic>
        <p:nvPicPr>
          <p:cNvPr id="6" name="Bild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33"/>
          <a:stretch/>
        </p:blipFill>
        <p:spPr>
          <a:xfrm>
            <a:off x="6157045" y="3224799"/>
            <a:ext cx="2854895" cy="2674218"/>
          </a:xfrm>
          <a:prstGeom prst="rect">
            <a:avLst/>
          </a:prstGeom>
        </p:spPr>
      </p:pic>
      <p:pic>
        <p:nvPicPr>
          <p:cNvPr id="7" name="Bild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045" y="1000712"/>
            <a:ext cx="2854895" cy="214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32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521" y="3190961"/>
            <a:ext cx="3672408" cy="2582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766327" y="5824555"/>
            <a:ext cx="47525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  <a:r>
              <a:rPr lang="de-DE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: Zement-Merkblatt</a:t>
            </a:r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Betontechnik B </a:t>
            </a:r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57" y="3180975"/>
            <a:ext cx="3658394" cy="25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180534" y="3334044"/>
            <a:ext cx="3344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fflorescence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after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month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017216" y="3334044"/>
            <a:ext cx="3287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fflorescence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after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week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33137" y="1006263"/>
            <a:ext cx="7482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M</a:t>
            </a:r>
            <a:r>
              <a:rPr lang="de-DE" sz="2800" b="1" dirty="0" smtClean="0"/>
              <a:t>otivation</a:t>
            </a:r>
            <a:endParaRPr lang="en-US" sz="2800" b="1" dirty="0"/>
          </a:p>
        </p:txBody>
      </p:sp>
      <p:sp>
        <p:nvSpPr>
          <p:cNvPr id="9" name="Rechteck 8"/>
          <p:cNvSpPr/>
          <p:nvPr/>
        </p:nvSpPr>
        <p:spPr>
          <a:xfrm>
            <a:off x="684846" y="1581515"/>
            <a:ext cx="79196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white colorations </a:t>
            </a:r>
            <a:r>
              <a:rPr lang="en-US" dirty="0"/>
              <a:t>due to efflorescence on the </a:t>
            </a:r>
            <a:r>
              <a:rPr lang="en-US" dirty="0" smtClean="0"/>
              <a:t>surface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i</a:t>
            </a:r>
            <a:r>
              <a:rPr lang="de-DE" dirty="0" err="1" smtClean="0"/>
              <a:t>ncreasing</a:t>
            </a:r>
            <a:r>
              <a:rPr lang="de-DE" dirty="0" smtClean="0"/>
              <a:t> </a:t>
            </a:r>
            <a:r>
              <a:rPr lang="de-DE" dirty="0" err="1" smtClean="0"/>
              <a:t>demand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paving</a:t>
            </a:r>
            <a:r>
              <a:rPr lang="de-DE" dirty="0" smtClean="0"/>
              <a:t> </a:t>
            </a:r>
            <a:r>
              <a:rPr lang="de-DE" dirty="0" err="1" smtClean="0"/>
              <a:t>slabs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dirt-resistant</a:t>
            </a:r>
            <a:r>
              <a:rPr lang="de-DE" dirty="0" smtClean="0"/>
              <a:t> </a:t>
            </a:r>
            <a:r>
              <a:rPr lang="de-DE" dirty="0" err="1" smtClean="0"/>
              <a:t>surfaces</a:t>
            </a:r>
            <a:endParaRPr lang="de-DE" dirty="0" smtClean="0"/>
          </a:p>
          <a:p>
            <a:pPr lvl="3"/>
            <a:r>
              <a:rPr lang="de-DE" dirty="0"/>
              <a:t>	</a:t>
            </a:r>
            <a:endParaRPr lang="de-D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p</a:t>
            </a:r>
            <a:r>
              <a:rPr lang="de-DE" dirty="0" err="1" smtClean="0"/>
              <a:t>revious</a:t>
            </a:r>
            <a:r>
              <a:rPr lang="de-DE" dirty="0" smtClean="0"/>
              <a:t> </a:t>
            </a:r>
            <a:r>
              <a:rPr lang="de-DE" dirty="0" err="1" smtClean="0"/>
              <a:t>actions</a:t>
            </a:r>
            <a:r>
              <a:rPr lang="de-DE" dirty="0" smtClean="0"/>
              <a:t> (</a:t>
            </a:r>
            <a:r>
              <a:rPr lang="de-DE" dirty="0" err="1" smtClean="0"/>
              <a:t>eg</a:t>
            </a:r>
            <a:r>
              <a:rPr lang="de-DE" dirty="0" smtClean="0"/>
              <a:t> </a:t>
            </a:r>
            <a:r>
              <a:rPr lang="de-DE" dirty="0" err="1" smtClean="0"/>
              <a:t>hydrophobing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impregnation</a:t>
            </a:r>
            <a:r>
              <a:rPr lang="de-DE" dirty="0" smtClean="0"/>
              <a:t>) </a:t>
            </a:r>
            <a:r>
              <a:rPr lang="de-DE" dirty="0" err="1" smtClean="0"/>
              <a:t>are</a:t>
            </a:r>
            <a:r>
              <a:rPr lang="de-DE" dirty="0" smtClean="0"/>
              <a:t> not permanent </a:t>
            </a:r>
          </a:p>
        </p:txBody>
      </p:sp>
    </p:spTree>
    <p:extLst>
      <p:ext uri="{BB962C8B-B14F-4D97-AF65-F5344CB8AC3E}">
        <p14:creationId xmlns:p14="http://schemas.microsoft.com/office/powerpoint/2010/main" val="127297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433137" y="1006263"/>
            <a:ext cx="7482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/>
              <a:t>A</a:t>
            </a:r>
            <a:r>
              <a:rPr lang="de-DE" sz="2800" b="1" dirty="0" err="1" smtClean="0"/>
              <a:t>pproaches</a:t>
            </a:r>
            <a:endParaRPr lang="en-US" sz="2800" b="1" dirty="0"/>
          </a:p>
        </p:txBody>
      </p:sp>
      <p:sp>
        <p:nvSpPr>
          <p:cNvPr id="9" name="Rechteck 8"/>
          <p:cNvSpPr/>
          <p:nvPr/>
        </p:nvSpPr>
        <p:spPr>
          <a:xfrm>
            <a:off x="433137" y="3627065"/>
            <a:ext cx="88727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f</a:t>
            </a:r>
            <a:r>
              <a:rPr lang="en-US" dirty="0" smtClean="0"/>
              <a:t>irst project with UHPC and CO</a:t>
            </a:r>
            <a:r>
              <a:rPr lang="en-US" baseline="-25000" dirty="0" smtClean="0"/>
              <a:t>2</a:t>
            </a:r>
            <a:r>
              <a:rPr lang="en-US" dirty="0" smtClean="0"/>
              <a:t>-reactor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/>
              <a:t>Wetzel, A., Piotrowski, S., Schade, T., Middendorf, B., 2017. Packing-density </a:t>
            </a:r>
            <a:r>
              <a:rPr lang="en-US" i="1" dirty="0" err="1"/>
              <a:t>optimised</a:t>
            </a:r>
            <a:r>
              <a:rPr lang="en-US" i="1" dirty="0"/>
              <a:t> face concretes for durable paving slabs [</a:t>
            </a:r>
            <a:r>
              <a:rPr lang="en-US" i="1" dirty="0" err="1" smtClean="0"/>
              <a:t>Packungsdichteoptimierte</a:t>
            </a:r>
            <a:r>
              <a:rPr lang="en-US" i="1" dirty="0" smtClean="0"/>
              <a:t> </a:t>
            </a:r>
            <a:r>
              <a:rPr lang="en-US" i="1" dirty="0" err="1"/>
              <a:t>Vorsatzbetone</a:t>
            </a:r>
            <a:r>
              <a:rPr lang="en-US" i="1" dirty="0"/>
              <a:t> </a:t>
            </a:r>
            <a:r>
              <a:rPr lang="en-US" i="1" dirty="0" err="1"/>
              <a:t>für</a:t>
            </a:r>
            <a:r>
              <a:rPr lang="en-US" i="1" dirty="0"/>
              <a:t> </a:t>
            </a:r>
            <a:r>
              <a:rPr lang="en-US" i="1" dirty="0" err="1"/>
              <a:t>dauerhafte</a:t>
            </a:r>
            <a:r>
              <a:rPr lang="en-US" i="1" dirty="0"/>
              <a:t> </a:t>
            </a:r>
            <a:r>
              <a:rPr lang="en-US" i="1" dirty="0" err="1"/>
              <a:t>Terrassenplatten</a:t>
            </a:r>
            <a:r>
              <a:rPr lang="en-US" i="1" dirty="0"/>
              <a:t>]. CPI – Concrete Plant International 2017, 74–80.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alternative </a:t>
            </a:r>
            <a:r>
              <a:rPr lang="de-DE" dirty="0" err="1" smtClean="0"/>
              <a:t>binders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a </a:t>
            </a:r>
            <a:r>
              <a:rPr lang="de-DE" dirty="0" err="1" smtClean="0"/>
              <a:t>less</a:t>
            </a:r>
            <a:r>
              <a:rPr lang="de-DE" dirty="0" smtClean="0"/>
              <a:t> </a:t>
            </a:r>
            <a:r>
              <a:rPr lang="de-DE" dirty="0" err="1" smtClean="0"/>
              <a:t>Ca</a:t>
            </a:r>
            <a:r>
              <a:rPr lang="de-DE" dirty="0" smtClean="0"/>
              <a:t>/Si-ratio </a:t>
            </a:r>
          </a:p>
          <a:p>
            <a:pPr marL="800100" lvl="1" indent="-342900">
              <a:buFont typeface="Arial" panose="020B0604020202020204" pitchFamily="34" charset="0"/>
              <a:buChar char="+"/>
            </a:pPr>
            <a:r>
              <a:rPr lang="de-DE" dirty="0" smtClean="0"/>
              <a:t>CO</a:t>
            </a:r>
            <a:r>
              <a:rPr lang="de-DE" baseline="-25000" dirty="0" smtClean="0"/>
              <a:t>2</a:t>
            </a:r>
            <a:r>
              <a:rPr lang="de-DE" dirty="0" smtClean="0"/>
              <a:t>-footprint</a:t>
            </a:r>
          </a:p>
          <a:p>
            <a:pPr marL="800100" lvl="1" indent="-342900">
              <a:buFont typeface="Arial" panose="020B0604020202020204" pitchFamily="34" charset="0"/>
              <a:buChar char="+"/>
            </a:pPr>
            <a:r>
              <a:rPr lang="de-DE" dirty="0" err="1" smtClean="0"/>
              <a:t>durability</a:t>
            </a:r>
            <a:r>
              <a:rPr lang="de-DE" dirty="0"/>
              <a:t/>
            </a:r>
            <a:br>
              <a:rPr lang="de-DE" dirty="0"/>
            </a:br>
            <a:endParaRPr lang="de-DE" dirty="0" smtClean="0"/>
          </a:p>
          <a:p>
            <a:pPr lvl="3"/>
            <a:r>
              <a:rPr lang="de-DE" dirty="0"/>
              <a:t>	</a:t>
            </a:r>
            <a:endParaRPr lang="de-DE" b="1" dirty="0"/>
          </a:p>
        </p:txBody>
      </p:sp>
      <p:pic>
        <p:nvPicPr>
          <p:cNvPr id="4" name="Bild 2" descr="Iso SW ohne 750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/>
          <a:stretch>
            <a:fillRect/>
          </a:stretch>
        </p:blipFill>
        <p:spPr bwMode="auto">
          <a:xfrm>
            <a:off x="5944344" y="1585441"/>
            <a:ext cx="2237631" cy="2284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feld 1"/>
          <p:cNvSpPr txBox="1"/>
          <p:nvPr/>
        </p:nvSpPr>
        <p:spPr>
          <a:xfrm>
            <a:off x="736089" y="2393608"/>
            <a:ext cx="4438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packing</a:t>
            </a:r>
            <a:r>
              <a:rPr lang="de-DE" dirty="0" smtClean="0"/>
              <a:t> </a:t>
            </a:r>
            <a:r>
              <a:rPr lang="de-DE" dirty="0" err="1" smtClean="0"/>
              <a:t>density</a:t>
            </a:r>
            <a:r>
              <a:rPr lang="de-DE" dirty="0" smtClean="0"/>
              <a:t> </a:t>
            </a:r>
            <a:r>
              <a:rPr lang="de-DE" dirty="0" err="1" smtClean="0"/>
              <a:t>optimised</a:t>
            </a:r>
            <a:r>
              <a:rPr lang="de-DE" dirty="0" smtClean="0"/>
              <a:t> </a:t>
            </a:r>
            <a:r>
              <a:rPr lang="de-DE" dirty="0" err="1" smtClean="0"/>
              <a:t>concrete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388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1421" y="1692383"/>
            <a:ext cx="4597062" cy="2963503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433137" y="1006263"/>
            <a:ext cx="7482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Alkali-</a:t>
            </a:r>
            <a:r>
              <a:rPr lang="de-DE" sz="2800" b="1" dirty="0" err="1" smtClean="0"/>
              <a:t>Activated</a:t>
            </a:r>
            <a:r>
              <a:rPr lang="de-DE" sz="2800" b="1" dirty="0" smtClean="0"/>
              <a:t>-Materials (AAM)</a:t>
            </a:r>
            <a:endParaRPr lang="en-US" sz="2800" b="1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137" y="3963956"/>
            <a:ext cx="4396038" cy="2003848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433136" y="5967804"/>
            <a:ext cx="39487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Škvára</a:t>
            </a:r>
            <a:r>
              <a:rPr lang="de-DE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, F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.: </a:t>
            </a:r>
            <a:r>
              <a:rPr lang="de-DE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Alkali </a:t>
            </a:r>
            <a:r>
              <a:rPr lang="de-DE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activated</a:t>
            </a:r>
            <a:r>
              <a:rPr lang="de-DE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material - Geopolymer, </a:t>
            </a:r>
            <a:r>
              <a:rPr lang="de-DE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</a:t>
            </a:r>
            <a:r>
              <a:rPr lang="de-DE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. International Conference</a:t>
            </a:r>
            <a:br>
              <a:rPr lang="de-DE" sz="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Alkali </a:t>
            </a:r>
            <a:r>
              <a:rPr lang="de-DE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Activated</a:t>
            </a:r>
            <a:r>
              <a:rPr lang="de-DE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Materials 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800" dirty="0" err="1">
                <a:latin typeface="Arial" panose="020B0604020202020204" pitchFamily="34" charset="0"/>
                <a:cs typeface="Arial" panose="020B0604020202020204" pitchFamily="34" charset="0"/>
              </a:rPr>
              <a:t>Prague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, 2007), pp. 661-676.  </a:t>
            </a:r>
          </a:p>
        </p:txBody>
      </p:sp>
      <p:sp>
        <p:nvSpPr>
          <p:cNvPr id="4" name="Träne 3"/>
          <p:cNvSpPr/>
          <p:nvPr/>
        </p:nvSpPr>
        <p:spPr>
          <a:xfrm rot="8060818">
            <a:off x="6578754" y="3051969"/>
            <a:ext cx="178844" cy="181610"/>
          </a:xfrm>
          <a:prstGeom prst="teardrop">
            <a:avLst>
              <a:gd name="adj" fmla="val 131319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/>
          <p:cNvSpPr/>
          <p:nvPr/>
        </p:nvSpPr>
        <p:spPr>
          <a:xfrm>
            <a:off x="6611026" y="3085624"/>
            <a:ext cx="114300" cy="11291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räne 10"/>
          <p:cNvSpPr/>
          <p:nvPr/>
        </p:nvSpPr>
        <p:spPr>
          <a:xfrm rot="8060818">
            <a:off x="471158" y="1901290"/>
            <a:ext cx="178844" cy="181610"/>
          </a:xfrm>
          <a:prstGeom prst="teardrop">
            <a:avLst>
              <a:gd name="adj" fmla="val 13131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503430" y="1934945"/>
            <a:ext cx="114300" cy="11291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räne 12"/>
          <p:cNvSpPr/>
          <p:nvPr/>
        </p:nvSpPr>
        <p:spPr>
          <a:xfrm rot="8060818">
            <a:off x="471158" y="2786711"/>
            <a:ext cx="178844" cy="181610"/>
          </a:xfrm>
          <a:prstGeom prst="teardrop">
            <a:avLst>
              <a:gd name="adj" fmla="val 131319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503430" y="2820366"/>
            <a:ext cx="114300" cy="11291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räne 14"/>
          <p:cNvSpPr/>
          <p:nvPr/>
        </p:nvSpPr>
        <p:spPr>
          <a:xfrm rot="8060818">
            <a:off x="5997729" y="3411635"/>
            <a:ext cx="178844" cy="181610"/>
          </a:xfrm>
          <a:prstGeom prst="teardrop">
            <a:avLst>
              <a:gd name="adj" fmla="val 13131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/>
          <p:cNvSpPr/>
          <p:nvPr/>
        </p:nvSpPr>
        <p:spPr>
          <a:xfrm>
            <a:off x="6030001" y="3445290"/>
            <a:ext cx="114300" cy="11291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897606" y="1863888"/>
            <a:ext cx="3362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OPC </a:t>
            </a:r>
            <a:r>
              <a:rPr lang="de-DE" dirty="0" err="1" smtClean="0"/>
              <a:t>face</a:t>
            </a:r>
            <a:r>
              <a:rPr lang="de-DE" dirty="0" smtClean="0"/>
              <a:t> </a:t>
            </a:r>
            <a:r>
              <a:rPr lang="de-DE" dirty="0" err="1" smtClean="0"/>
              <a:t>concrete</a:t>
            </a:r>
            <a:endParaRPr lang="de-DE" dirty="0" smtClean="0"/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DE" dirty="0" err="1" smtClean="0"/>
              <a:t>clinker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897606" y="2742251"/>
            <a:ext cx="3484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AAM </a:t>
            </a:r>
            <a:r>
              <a:rPr lang="de-DE" dirty="0" err="1" smtClean="0"/>
              <a:t>face</a:t>
            </a:r>
            <a:r>
              <a:rPr lang="de-DE" dirty="0" smtClean="0"/>
              <a:t> </a:t>
            </a:r>
            <a:r>
              <a:rPr lang="de-DE" dirty="0" err="1" smtClean="0"/>
              <a:t>concrete</a:t>
            </a:r>
            <a:endParaRPr lang="de-DE" dirty="0" smtClean="0"/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DE" dirty="0" err="1" smtClean="0"/>
              <a:t>ground-granulated</a:t>
            </a:r>
            <a:r>
              <a:rPr lang="de-DE" dirty="0" smtClean="0"/>
              <a:t> </a:t>
            </a:r>
            <a:r>
              <a:rPr lang="de-DE" dirty="0"/>
              <a:t>blast-</a:t>
            </a:r>
            <a:r>
              <a:rPr lang="de-DE" dirty="0" err="1"/>
              <a:t>furnace</a:t>
            </a:r>
            <a:r>
              <a:rPr lang="de-DE" dirty="0"/>
              <a:t> </a:t>
            </a:r>
            <a:r>
              <a:rPr lang="de-DE" dirty="0" err="1" smtClean="0"/>
              <a:t>slag</a:t>
            </a:r>
            <a:r>
              <a:rPr lang="de-DE" dirty="0" smtClean="0"/>
              <a:t> (GGBFS)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192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33137" y="1006263"/>
            <a:ext cx="7482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Basic </a:t>
            </a:r>
            <a:r>
              <a:rPr lang="de-DE" sz="2800" b="1" dirty="0" err="1" smtClean="0"/>
              <a:t>mixture</a:t>
            </a:r>
            <a:endParaRPr lang="en-US" sz="28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3593751" y="5882107"/>
            <a:ext cx="683938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800"/>
              </a:spcAft>
            </a:pPr>
            <a:r>
              <a:rPr lang="de-DE" dirty="0" smtClean="0">
                <a:sym typeface="Wingdings" panose="05000000000000000000" pitchFamily="2" charset="2"/>
              </a:rPr>
              <a:t> w/b–</a:t>
            </a:r>
            <a:r>
              <a:rPr lang="de-DE" dirty="0" err="1" smtClean="0">
                <a:sym typeface="Wingdings" panose="05000000000000000000" pitchFamily="2" charset="2"/>
              </a:rPr>
              <a:t>value</a:t>
            </a:r>
            <a:r>
              <a:rPr lang="de-DE" dirty="0" smtClean="0">
                <a:sym typeface="Wingdings" panose="05000000000000000000" pitchFamily="2" charset="2"/>
              </a:rPr>
              <a:t> 0.375</a:t>
            </a:r>
            <a:endParaRPr lang="de-DE" dirty="0" smtClean="0"/>
          </a:p>
        </p:txBody>
      </p:sp>
      <p:graphicFrame>
        <p:nvGraphicFramePr>
          <p:cNvPr id="4" name="Inhaltsplatzhalt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5677233"/>
              </p:ext>
            </p:extLst>
          </p:nvPr>
        </p:nvGraphicFramePr>
        <p:xfrm>
          <a:off x="598707" y="3178674"/>
          <a:ext cx="7948393" cy="2642868"/>
        </p:xfrm>
        <a:graphic>
          <a:graphicData uri="http://schemas.openxmlformats.org/drawingml/2006/table">
            <a:tbl>
              <a:tblPr firstRow="1" bandRow="1"/>
              <a:tblGrid>
                <a:gridCol w="21317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6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94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4017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de-DE" sz="18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GGBFS</a:t>
                      </a:r>
                      <a:endParaRPr lang="de-DE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de-DE" sz="18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781 </a:t>
                      </a:r>
                      <a:r>
                        <a:rPr lang="de-DE" sz="18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kg/m³</a:t>
                      </a:r>
                      <a:endParaRPr lang="de-DE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de-DE" sz="1800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water</a:t>
                      </a:r>
                      <a:endParaRPr lang="de-DE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de-DE" sz="18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323 </a:t>
                      </a:r>
                      <a:r>
                        <a:rPr lang="de-DE" sz="18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kg/m³</a:t>
                      </a:r>
                      <a:endParaRPr lang="de-DE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017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de-DE" sz="1800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silica-fume</a:t>
                      </a:r>
                      <a:endParaRPr lang="de-DE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de-DE" sz="18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80 </a:t>
                      </a:r>
                      <a:r>
                        <a:rPr lang="de-DE" sz="18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kg/m³</a:t>
                      </a:r>
                      <a:endParaRPr lang="de-DE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solidFill>
                            <a:srgbClr val="FF0000"/>
                          </a:solidFill>
                        </a:rPr>
                        <a:t>NaOH</a:t>
                      </a:r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FF0000"/>
                          </a:solidFill>
                        </a:rPr>
                        <a:t>142 </a:t>
                      </a: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kg/m³</a:t>
                      </a:r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017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de-DE" sz="1800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quartz</a:t>
                      </a:r>
                      <a:r>
                        <a:rPr lang="de-DE" sz="18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de-DE" sz="1800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powder</a:t>
                      </a:r>
                      <a:endParaRPr lang="de-DE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de-DE" sz="18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154 </a:t>
                      </a:r>
                      <a:r>
                        <a:rPr lang="de-DE" sz="18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kg/m³</a:t>
                      </a:r>
                      <a:endParaRPr lang="de-DE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de-DE" sz="18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Na</a:t>
                      </a:r>
                      <a:r>
                        <a:rPr lang="de-DE" sz="1800" baseline="-250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de-DE" sz="18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SiO</a:t>
                      </a:r>
                      <a:r>
                        <a:rPr lang="de-DE" sz="1800" baseline="-250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 </a:t>
                      </a:r>
                      <a:r>
                        <a:rPr lang="de-DE" sz="1600" baseline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(SiO</a:t>
                      </a:r>
                      <a:r>
                        <a:rPr lang="de-DE" sz="1600" baseline="-250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de-DE" sz="1600" baseline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:Na</a:t>
                      </a:r>
                      <a:r>
                        <a:rPr lang="de-DE" sz="1600" baseline="-250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de-DE" sz="1600" baseline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O=3.4)</a:t>
                      </a:r>
                      <a:endParaRPr lang="de-DE" sz="1800" baseline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de-DE" sz="18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303 </a:t>
                      </a:r>
                      <a:r>
                        <a:rPr lang="de-DE" sz="18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kg/m³</a:t>
                      </a:r>
                      <a:endParaRPr lang="de-DE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017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de-DE" sz="1800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quartz</a:t>
                      </a:r>
                      <a:r>
                        <a:rPr lang="de-DE" sz="18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de-DE" sz="1800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sand</a:t>
                      </a:r>
                      <a:r>
                        <a:rPr lang="de-DE" sz="18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endParaRPr lang="de-DE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de-DE" sz="18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963 </a:t>
                      </a:r>
                      <a:r>
                        <a:rPr lang="de-DE" sz="18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kg/m³</a:t>
                      </a:r>
                      <a:endParaRPr lang="de-DE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err="1" smtClean="0"/>
                        <a:t>NaOH</a:t>
                      </a:r>
                      <a:r>
                        <a:rPr lang="de-DE" dirty="0" smtClean="0"/>
                        <a:t>/</a:t>
                      </a:r>
                      <a:r>
                        <a:rPr lang="de-DE" sz="18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Na</a:t>
                      </a:r>
                      <a:r>
                        <a:rPr lang="de-DE" sz="1800" baseline="-25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de-DE" sz="18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SiO</a:t>
                      </a:r>
                      <a:r>
                        <a:rPr lang="de-DE" sz="1800" baseline="-25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1.5</a:t>
                      </a:r>
                      <a:endParaRPr lang="de-DE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9258583"/>
                  </a:ext>
                </a:extLst>
              </a:tr>
              <a:tr h="683882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endParaRPr lang="de-DE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600"/>
                        </a:spcAft>
                      </a:pPr>
                      <a:endParaRPr lang="de-DE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600"/>
                        </a:spcAft>
                      </a:pPr>
                      <a:endParaRPr lang="de-DE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de-DE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de-DE" sz="18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de-DE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de-DE" sz="18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de-DE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994933" y="5098420"/>
            <a:ext cx="828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water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2781662" y="4805776"/>
            <a:ext cx="5549885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dirty="0" err="1" smtClean="0"/>
              <a:t>NaOH</a:t>
            </a:r>
            <a:r>
              <a:rPr lang="de-DE" dirty="0" smtClean="0"/>
              <a:t>		       </a:t>
            </a:r>
            <a:r>
              <a:rPr lang="de-DE" dirty="0" err="1" smtClean="0"/>
              <a:t>NaOH</a:t>
            </a:r>
            <a:r>
              <a:rPr lang="de-DE" dirty="0" smtClean="0"/>
              <a:t> (</a:t>
            </a:r>
            <a:r>
              <a:rPr lang="de-DE" dirty="0" err="1" smtClean="0"/>
              <a:t>with</a:t>
            </a:r>
            <a:r>
              <a:rPr lang="de-DE" dirty="0" smtClean="0"/>
              <a:t> solid </a:t>
            </a:r>
            <a:r>
              <a:rPr lang="de-DE" dirty="0" err="1" smtClean="0"/>
              <a:t>content</a:t>
            </a:r>
            <a:r>
              <a:rPr lang="de-DE" dirty="0" smtClean="0"/>
              <a:t>)   </a:t>
            </a:r>
            <a:endParaRPr lang="de-DE" dirty="0"/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de-DE" dirty="0" smtClean="0">
                <a:ea typeface="Times New Roman"/>
                <a:cs typeface="Times New Roman"/>
              </a:rPr>
              <a:t>Na</a:t>
            </a:r>
            <a:r>
              <a:rPr lang="de-DE" baseline="-25000" dirty="0" smtClean="0">
                <a:ea typeface="Times New Roman"/>
                <a:cs typeface="Times New Roman"/>
              </a:rPr>
              <a:t>2</a:t>
            </a:r>
            <a:r>
              <a:rPr lang="de-DE" dirty="0" smtClean="0">
                <a:ea typeface="Times New Roman"/>
                <a:cs typeface="Times New Roman"/>
              </a:rPr>
              <a:t>SiO</a:t>
            </a:r>
            <a:r>
              <a:rPr lang="de-DE" baseline="-25000" dirty="0" smtClean="0">
                <a:ea typeface="Times New Roman"/>
                <a:cs typeface="Times New Roman"/>
              </a:rPr>
              <a:t>3</a:t>
            </a:r>
            <a:r>
              <a:rPr lang="de-DE" dirty="0" smtClean="0">
                <a:ea typeface="Times New Roman"/>
                <a:cs typeface="Times New Roman"/>
              </a:rPr>
              <a:t>		       Na</a:t>
            </a:r>
            <a:r>
              <a:rPr lang="de-DE" baseline="-25000" dirty="0" smtClean="0">
                <a:ea typeface="Times New Roman"/>
                <a:cs typeface="Times New Roman"/>
              </a:rPr>
              <a:t>2</a:t>
            </a:r>
            <a:r>
              <a:rPr lang="de-DE" dirty="0" smtClean="0">
                <a:ea typeface="Times New Roman"/>
                <a:cs typeface="Times New Roman"/>
              </a:rPr>
              <a:t>SiO</a:t>
            </a:r>
            <a:r>
              <a:rPr lang="de-DE" baseline="-25000" dirty="0" smtClean="0">
                <a:ea typeface="Times New Roman"/>
                <a:cs typeface="Times New Roman"/>
              </a:rPr>
              <a:t>3</a:t>
            </a:r>
            <a:r>
              <a:rPr lang="de-DE" dirty="0" smtClean="0">
                <a:ea typeface="Times New Roman"/>
                <a:cs typeface="Times New Roman"/>
              </a:rPr>
              <a:t>(</a:t>
            </a:r>
            <a:r>
              <a:rPr lang="de-DE" dirty="0" err="1" smtClean="0">
                <a:ea typeface="Times New Roman"/>
                <a:cs typeface="Times New Roman"/>
              </a:rPr>
              <a:t>with</a:t>
            </a:r>
            <a:r>
              <a:rPr lang="de-DE" dirty="0" smtClean="0">
                <a:ea typeface="Times New Roman"/>
                <a:cs typeface="Times New Roman"/>
              </a:rPr>
              <a:t> solid </a:t>
            </a:r>
            <a:r>
              <a:rPr lang="de-DE" dirty="0" err="1" smtClean="0">
                <a:ea typeface="Times New Roman"/>
                <a:cs typeface="Times New Roman"/>
              </a:rPr>
              <a:t>content</a:t>
            </a:r>
            <a:r>
              <a:rPr lang="de-DE" dirty="0" smtClean="0">
                <a:ea typeface="Times New Roman"/>
                <a:cs typeface="Times New Roman"/>
              </a:rPr>
              <a:t>)</a:t>
            </a:r>
            <a:endParaRPr lang="de-DE" baseline="-25000" dirty="0">
              <a:ea typeface="Times New Roman"/>
              <a:cs typeface="Times New Roman"/>
            </a:endParaRPr>
          </a:p>
        </p:txBody>
      </p:sp>
      <p:cxnSp>
        <p:nvCxnSpPr>
          <p:cNvPr id="8" name="Gerade Verbindung mit Pfeil 7"/>
          <p:cNvCxnSpPr/>
          <p:nvPr/>
        </p:nvCxnSpPr>
        <p:spPr>
          <a:xfrm flipV="1">
            <a:off x="1685710" y="5107434"/>
            <a:ext cx="1133475" cy="190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>
          <a:xfrm>
            <a:off x="1685710" y="5288408"/>
            <a:ext cx="1133475" cy="190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 rot="21001180">
            <a:off x="1980985" y="4955034"/>
            <a:ext cx="5619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40%</a:t>
            </a:r>
            <a:endParaRPr lang="de-DE" sz="1200" dirty="0"/>
          </a:p>
        </p:txBody>
      </p:sp>
      <p:sp>
        <p:nvSpPr>
          <p:cNvPr id="11" name="Textfeld 10"/>
          <p:cNvSpPr txBox="1"/>
          <p:nvPr/>
        </p:nvSpPr>
        <p:spPr>
          <a:xfrm rot="11349841" flipV="1">
            <a:off x="1971459" y="5357828"/>
            <a:ext cx="5619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6</a:t>
            </a:r>
            <a:r>
              <a:rPr lang="de-DE" sz="1200" dirty="0" smtClean="0"/>
              <a:t>0%</a:t>
            </a:r>
            <a:endParaRPr lang="de-DE" sz="1200" dirty="0"/>
          </a:p>
        </p:txBody>
      </p:sp>
      <p:cxnSp>
        <p:nvCxnSpPr>
          <p:cNvPr id="12" name="Gerade Verbindung mit Pfeil 11"/>
          <p:cNvCxnSpPr/>
          <p:nvPr/>
        </p:nvCxnSpPr>
        <p:spPr>
          <a:xfrm flipV="1">
            <a:off x="3850844" y="5191841"/>
            <a:ext cx="11334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flipV="1">
            <a:off x="3850844" y="5611257"/>
            <a:ext cx="11334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3715261" y="4898639"/>
            <a:ext cx="1485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/ </a:t>
            </a:r>
            <a:r>
              <a:rPr lang="de-DE" sz="1200" dirty="0" err="1" smtClean="0"/>
              <a:t>water</a:t>
            </a:r>
            <a:r>
              <a:rPr lang="de-DE" sz="1200" dirty="0" smtClean="0"/>
              <a:t> </a:t>
            </a:r>
            <a:r>
              <a:rPr lang="de-DE" sz="1200" dirty="0" err="1" smtClean="0"/>
              <a:t>content</a:t>
            </a:r>
            <a:r>
              <a:rPr lang="de-DE" sz="1200" dirty="0" smtClean="0"/>
              <a:t> [%]</a:t>
            </a:r>
            <a:endParaRPr lang="de-DE" sz="1200" dirty="0"/>
          </a:p>
        </p:txBody>
      </p:sp>
      <p:sp>
        <p:nvSpPr>
          <p:cNvPr id="17" name="Textfeld 16"/>
          <p:cNvSpPr txBox="1"/>
          <p:nvPr/>
        </p:nvSpPr>
        <p:spPr>
          <a:xfrm>
            <a:off x="3715261" y="5340408"/>
            <a:ext cx="1485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/ </a:t>
            </a:r>
            <a:r>
              <a:rPr lang="de-DE" sz="1200" dirty="0" err="1" smtClean="0"/>
              <a:t>water</a:t>
            </a:r>
            <a:r>
              <a:rPr lang="de-DE" sz="1200" dirty="0" smtClean="0"/>
              <a:t> </a:t>
            </a:r>
            <a:r>
              <a:rPr lang="de-DE" sz="1200" dirty="0" err="1" smtClean="0"/>
              <a:t>content</a:t>
            </a:r>
            <a:r>
              <a:rPr lang="de-DE" sz="1200" dirty="0" smtClean="0"/>
              <a:t> [%]</a:t>
            </a:r>
            <a:endParaRPr lang="de-DE" sz="1200" dirty="0"/>
          </a:p>
        </p:txBody>
      </p:sp>
      <p:sp>
        <p:nvSpPr>
          <p:cNvPr id="18" name="Rechteck 17"/>
          <p:cNvSpPr/>
          <p:nvPr/>
        </p:nvSpPr>
        <p:spPr>
          <a:xfrm>
            <a:off x="598707" y="1661309"/>
            <a:ext cx="571417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b="1" u="sng" dirty="0" err="1"/>
              <a:t>cost-effective</a:t>
            </a:r>
            <a:r>
              <a:rPr lang="de-DE" b="1" u="sng" dirty="0"/>
              <a:t> </a:t>
            </a:r>
            <a:r>
              <a:rPr lang="de-DE" b="1" u="sng" dirty="0" err="1"/>
              <a:t>product</a:t>
            </a:r>
            <a:endParaRPr lang="de-DE" b="1" u="sng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 smtClean="0"/>
              <a:t>small</a:t>
            </a:r>
            <a:r>
              <a:rPr lang="de-DE" dirty="0" smtClean="0"/>
              <a:t> </a:t>
            </a:r>
            <a:r>
              <a:rPr lang="de-DE" dirty="0" err="1" smtClean="0"/>
              <a:t>percentage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/>
              <a:t>silica-fume</a:t>
            </a:r>
            <a:endParaRPr lang="de-DE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b="1" dirty="0" err="1"/>
              <a:t>sodium</a:t>
            </a:r>
            <a:r>
              <a:rPr lang="de-DE" b="1" dirty="0"/>
              <a:t> </a:t>
            </a:r>
            <a:r>
              <a:rPr lang="de-DE" b="1" dirty="0" err="1"/>
              <a:t>hydroxide</a:t>
            </a:r>
            <a:r>
              <a:rPr lang="de-DE" b="1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sodium</a:t>
            </a:r>
            <a:r>
              <a:rPr lang="de-DE" dirty="0"/>
              <a:t> </a:t>
            </a:r>
            <a:r>
              <a:rPr lang="de-DE" dirty="0" err="1" smtClean="0"/>
              <a:t>water</a:t>
            </a:r>
            <a:r>
              <a:rPr lang="de-DE" dirty="0" smtClean="0"/>
              <a:t> </a:t>
            </a:r>
            <a:r>
              <a:rPr lang="de-DE" dirty="0" err="1" smtClean="0"/>
              <a:t>glass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844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2420053"/>
              </p:ext>
            </p:extLst>
          </p:nvPr>
        </p:nvGraphicFramePr>
        <p:xfrm>
          <a:off x="221970" y="2281514"/>
          <a:ext cx="3505200" cy="370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Arbeitsblatt" r:id="rId4" imgW="3505200" imgH="3705315" progId="Excel.Sheet.12">
                  <p:embed/>
                </p:oleObj>
              </mc:Choice>
              <mc:Fallback>
                <p:oleObj name="Arbeitsblatt" r:id="rId4" imgW="3505200" imgH="3705315" progId="Excel.Sheet.12">
                  <p:embed/>
                  <p:pic>
                    <p:nvPicPr>
                      <p:cNvPr id="3" name="Objek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1970" y="2281514"/>
                        <a:ext cx="3505200" cy="3705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433137" y="1006263"/>
            <a:ext cx="7482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Basic </a:t>
            </a:r>
            <a:r>
              <a:rPr lang="de-DE" sz="2800" b="1" dirty="0" err="1" smtClean="0"/>
              <a:t>mixture</a:t>
            </a:r>
            <a:endParaRPr lang="en-US" sz="2800" b="1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8572" y="2562477"/>
            <a:ext cx="5203784" cy="31244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Rahmen 14"/>
          <p:cNvSpPr/>
          <p:nvPr/>
        </p:nvSpPr>
        <p:spPr>
          <a:xfrm>
            <a:off x="1428750" y="2476753"/>
            <a:ext cx="762000" cy="3500560"/>
          </a:xfrm>
          <a:prstGeom prst="frame">
            <a:avLst>
              <a:gd name="adj1" fmla="val 137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6" name="Rahmen 15"/>
          <p:cNvSpPr/>
          <p:nvPr/>
        </p:nvSpPr>
        <p:spPr>
          <a:xfrm>
            <a:off x="2952750" y="2476753"/>
            <a:ext cx="763422" cy="3500560"/>
          </a:xfrm>
          <a:prstGeom prst="frame">
            <a:avLst>
              <a:gd name="adj1" fmla="val 1370"/>
            </a:avLst>
          </a:prstGeom>
          <a:solidFill>
            <a:schemeClr val="accent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7" name="Rahmen 16"/>
          <p:cNvSpPr/>
          <p:nvPr/>
        </p:nvSpPr>
        <p:spPr>
          <a:xfrm>
            <a:off x="2190750" y="2476753"/>
            <a:ext cx="762000" cy="3500560"/>
          </a:xfrm>
          <a:prstGeom prst="frame">
            <a:avLst>
              <a:gd name="adj1" fmla="val 1370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535656" y="1734148"/>
            <a:ext cx="8078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characterisation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different GGBFSs </a:t>
            </a:r>
            <a:r>
              <a:rPr lang="de-DE" dirty="0" err="1" smtClean="0"/>
              <a:t>with</a:t>
            </a:r>
            <a:r>
              <a:rPr lang="de-DE" dirty="0" smtClean="0"/>
              <a:t> same </a:t>
            </a:r>
            <a:r>
              <a:rPr lang="de-DE" dirty="0" err="1" smtClean="0"/>
              <a:t>specific</a:t>
            </a:r>
            <a:r>
              <a:rPr lang="de-DE" dirty="0" smtClean="0"/>
              <a:t> </a:t>
            </a:r>
            <a:r>
              <a:rPr lang="de-DE" dirty="0" err="1" smtClean="0"/>
              <a:t>surface</a:t>
            </a:r>
            <a:r>
              <a:rPr lang="de-DE" dirty="0" smtClean="0"/>
              <a:t> (4000 cm²/g)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284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>
            <a:off x="5473706" y="6268833"/>
            <a:ext cx="3233891" cy="33834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433137" y="1006263"/>
            <a:ext cx="7482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 smtClean="0"/>
              <a:t>Two-layered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concrete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paving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slab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process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1" r="32257" b="8426"/>
          <a:stretch/>
        </p:blipFill>
        <p:spPr bwMode="auto">
          <a:xfrm>
            <a:off x="600075" y="1529483"/>
            <a:ext cx="2510485" cy="2544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3248025" y="2421302"/>
            <a:ext cx="2100105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  <a:r>
              <a:rPr lang="de-DE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: Helmut </a:t>
            </a:r>
            <a:r>
              <a:rPr lang="de-DE" sz="1050" dirty="0">
                <a:latin typeface="Arial" panose="020B0604020202020204" pitchFamily="34" charset="0"/>
                <a:cs typeface="Arial" panose="020B0604020202020204" pitchFamily="34" charset="0"/>
              </a:rPr>
              <a:t>Kuch / Jörg-Henry Schwabe / Ulrich </a:t>
            </a:r>
            <a:r>
              <a:rPr lang="de-DE" sz="1050" dirty="0" err="1">
                <a:latin typeface="Arial" panose="020B0604020202020204" pitchFamily="34" charset="0"/>
                <a:cs typeface="Arial" panose="020B0604020202020204" pitchFamily="34" charset="0"/>
              </a:rPr>
              <a:t>Palzer</a:t>
            </a:r>
            <a:r>
              <a:rPr lang="de-DE" sz="1050" dirty="0">
                <a:latin typeface="Arial" panose="020B0604020202020204" pitchFamily="34" charset="0"/>
                <a:cs typeface="Arial" panose="020B0604020202020204" pitchFamily="34" charset="0"/>
              </a:rPr>
              <a:t>, Herstellung </a:t>
            </a:r>
            <a:r>
              <a:rPr lang="de-DE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von Betonwaren und </a:t>
            </a:r>
            <a:r>
              <a:rPr lang="de-DE" sz="1050" dirty="0">
                <a:latin typeface="Arial" panose="020B0604020202020204" pitchFamily="34" charset="0"/>
                <a:cs typeface="Arial" panose="020B0604020202020204" pitchFamily="34" charset="0"/>
              </a:rPr>
              <a:t>Betonfertigteilen, Verfahren und Ausrüstung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662171" y="4272725"/>
            <a:ext cx="2386292" cy="18697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sz="1100" dirty="0" err="1"/>
              <a:t>p</a:t>
            </a:r>
            <a:r>
              <a:rPr lang="de-DE" sz="1100" dirty="0" err="1" smtClean="0"/>
              <a:t>reparing</a:t>
            </a:r>
            <a:r>
              <a:rPr lang="de-DE" sz="1100" dirty="0" smtClean="0"/>
              <a:t> </a:t>
            </a:r>
            <a:r>
              <a:rPr lang="de-DE" sz="1100" dirty="0" err="1" smtClean="0"/>
              <a:t>of</a:t>
            </a:r>
            <a:r>
              <a:rPr lang="de-DE" sz="1100" dirty="0" smtClean="0"/>
              <a:t> </a:t>
            </a:r>
            <a:r>
              <a:rPr lang="de-DE" sz="1100" dirty="0" err="1" smtClean="0"/>
              <a:t>the</a:t>
            </a:r>
            <a:r>
              <a:rPr lang="de-DE" sz="1100" dirty="0" smtClean="0"/>
              <a:t> form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sz="1100" dirty="0" err="1"/>
              <a:t>p</a:t>
            </a:r>
            <a:r>
              <a:rPr lang="de-DE" sz="1100" dirty="0" err="1" smtClean="0"/>
              <a:t>ouring</a:t>
            </a:r>
            <a:r>
              <a:rPr lang="de-DE" sz="1100" dirty="0" smtClean="0"/>
              <a:t> </a:t>
            </a:r>
            <a:r>
              <a:rPr lang="de-DE" sz="1100" dirty="0" err="1" smtClean="0"/>
              <a:t>of</a:t>
            </a:r>
            <a:r>
              <a:rPr lang="de-DE" sz="1100" dirty="0" smtClean="0"/>
              <a:t> </a:t>
            </a:r>
            <a:r>
              <a:rPr lang="de-DE" sz="1100" dirty="0" err="1" smtClean="0"/>
              <a:t>face</a:t>
            </a:r>
            <a:r>
              <a:rPr lang="de-DE" sz="1100" dirty="0" smtClean="0"/>
              <a:t> </a:t>
            </a:r>
            <a:r>
              <a:rPr lang="de-DE" sz="1100" dirty="0" err="1" smtClean="0"/>
              <a:t>concrete</a:t>
            </a:r>
            <a:endParaRPr lang="de-DE" sz="11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sz="1100" dirty="0" err="1"/>
              <a:t>v</a:t>
            </a:r>
            <a:r>
              <a:rPr lang="de-DE" sz="1100" dirty="0" err="1" smtClean="0"/>
              <a:t>ibration</a:t>
            </a:r>
            <a:r>
              <a:rPr lang="de-DE" sz="1100" dirty="0" smtClean="0"/>
              <a:t> </a:t>
            </a:r>
            <a:r>
              <a:rPr lang="de-DE" sz="1100" dirty="0" err="1" smtClean="0"/>
              <a:t>of</a:t>
            </a:r>
            <a:r>
              <a:rPr lang="de-DE" sz="1100" dirty="0" smtClean="0"/>
              <a:t> </a:t>
            </a:r>
            <a:r>
              <a:rPr lang="de-DE" sz="1100" dirty="0" err="1" smtClean="0"/>
              <a:t>face</a:t>
            </a:r>
            <a:r>
              <a:rPr lang="de-DE" sz="1100" dirty="0" smtClean="0"/>
              <a:t> </a:t>
            </a:r>
            <a:r>
              <a:rPr lang="de-DE" sz="1100" dirty="0" err="1" smtClean="0"/>
              <a:t>concrete</a:t>
            </a:r>
            <a:endParaRPr lang="de-DE" sz="11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sz="1100" dirty="0" err="1"/>
              <a:t>p</a:t>
            </a:r>
            <a:r>
              <a:rPr lang="de-DE" sz="1100" dirty="0" err="1" smtClean="0"/>
              <a:t>ouring</a:t>
            </a:r>
            <a:r>
              <a:rPr lang="de-DE" sz="1100" dirty="0" smtClean="0"/>
              <a:t> </a:t>
            </a:r>
            <a:r>
              <a:rPr lang="de-DE" sz="1100" dirty="0" err="1" smtClean="0"/>
              <a:t>of</a:t>
            </a:r>
            <a:r>
              <a:rPr lang="de-DE" sz="1100" dirty="0" smtClean="0"/>
              <a:t> </a:t>
            </a:r>
            <a:r>
              <a:rPr lang="de-DE" sz="1100" dirty="0" err="1" smtClean="0"/>
              <a:t>core</a:t>
            </a:r>
            <a:r>
              <a:rPr lang="de-DE" sz="1100" dirty="0" smtClean="0"/>
              <a:t> </a:t>
            </a:r>
            <a:r>
              <a:rPr lang="de-DE" sz="1100" dirty="0" err="1" smtClean="0"/>
              <a:t>concrete</a:t>
            </a:r>
            <a:endParaRPr lang="de-DE" sz="11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sz="1100" dirty="0" err="1"/>
              <a:t>p</a:t>
            </a:r>
            <a:r>
              <a:rPr lang="de-DE" sz="1100" dirty="0" err="1" smtClean="0"/>
              <a:t>re</a:t>
            </a:r>
            <a:r>
              <a:rPr lang="de-DE" sz="1100" dirty="0" smtClean="0"/>
              <a:t> press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sz="1100" dirty="0" err="1"/>
              <a:t>m</a:t>
            </a:r>
            <a:r>
              <a:rPr lang="de-DE" sz="1100" dirty="0" err="1" smtClean="0"/>
              <a:t>ain</a:t>
            </a:r>
            <a:r>
              <a:rPr lang="de-DE" sz="1100" dirty="0" smtClean="0"/>
              <a:t> press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sz="1100" dirty="0" err="1" smtClean="0"/>
              <a:t>demoulding</a:t>
            </a:r>
            <a:endParaRPr lang="de-DE" sz="11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609" y="1490722"/>
            <a:ext cx="3231403" cy="2641100"/>
          </a:xfrm>
          <a:prstGeom prst="rect">
            <a:avLst/>
          </a:prstGeom>
        </p:spPr>
      </p:pic>
      <p:sp>
        <p:nvSpPr>
          <p:cNvPr id="22" name="Rechteck 21"/>
          <p:cNvSpPr/>
          <p:nvPr/>
        </p:nvSpPr>
        <p:spPr>
          <a:xfrm>
            <a:off x="5473707" y="5158826"/>
            <a:ext cx="3233891" cy="1110008"/>
          </a:xfrm>
          <a:prstGeom prst="rect">
            <a:avLst/>
          </a:prstGeom>
          <a:solidFill>
            <a:srgbClr val="9F88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5473709" y="4365309"/>
            <a:ext cx="3233891" cy="560030"/>
          </a:xfrm>
          <a:prstGeom prst="rect">
            <a:avLst/>
          </a:prstGeom>
          <a:solidFill>
            <a:srgbClr val="FF69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6219825" y="4482528"/>
            <a:ext cx="17192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chemeClr val="bg1"/>
                </a:solidFill>
              </a:rPr>
              <a:t>e</a:t>
            </a:r>
            <a:r>
              <a:rPr lang="de-DE" sz="1600" dirty="0" err="1" smtClean="0">
                <a:solidFill>
                  <a:schemeClr val="bg1"/>
                </a:solidFill>
              </a:rPr>
              <a:t>xtrusion</a:t>
            </a:r>
            <a:r>
              <a:rPr lang="de-DE" sz="1600" dirty="0" smtClean="0">
                <a:solidFill>
                  <a:schemeClr val="bg1"/>
                </a:solidFill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</a:rPr>
              <a:t>punch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6153149" y="5526775"/>
            <a:ext cx="1838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err="1">
                <a:solidFill>
                  <a:schemeClr val="bg1"/>
                </a:solidFill>
              </a:rPr>
              <a:t>c</a:t>
            </a:r>
            <a:r>
              <a:rPr lang="de-DE" sz="1600" dirty="0" err="1" smtClean="0">
                <a:solidFill>
                  <a:schemeClr val="bg1"/>
                </a:solidFill>
              </a:rPr>
              <a:t>ore</a:t>
            </a:r>
            <a:r>
              <a:rPr lang="de-DE" sz="1600" dirty="0" smtClean="0">
                <a:solidFill>
                  <a:schemeClr val="bg1"/>
                </a:solidFill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</a:rPr>
              <a:t>concrete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6441301" y="6329006"/>
            <a:ext cx="14747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>
                <a:solidFill>
                  <a:schemeClr val="bg1"/>
                </a:solidFill>
              </a:rPr>
              <a:t>f</a:t>
            </a:r>
            <a:r>
              <a:rPr lang="de-DE" sz="1400" dirty="0" err="1" smtClean="0">
                <a:solidFill>
                  <a:schemeClr val="bg1"/>
                </a:solidFill>
              </a:rPr>
              <a:t>ace</a:t>
            </a:r>
            <a:r>
              <a:rPr lang="de-DE" sz="1400" dirty="0" smtClean="0">
                <a:solidFill>
                  <a:schemeClr val="bg1"/>
                </a:solidFill>
              </a:rPr>
              <a:t> </a:t>
            </a:r>
            <a:r>
              <a:rPr lang="de-DE" sz="1400" dirty="0" err="1" smtClean="0">
                <a:solidFill>
                  <a:schemeClr val="bg1"/>
                </a:solidFill>
              </a:rPr>
              <a:t>concrete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28" name="Pfeil nach unten 27"/>
          <p:cNvSpPr/>
          <p:nvPr/>
        </p:nvSpPr>
        <p:spPr>
          <a:xfrm>
            <a:off x="6677022" y="3857431"/>
            <a:ext cx="847725" cy="1227916"/>
          </a:xfrm>
          <a:prstGeom prst="downArrow">
            <a:avLst>
              <a:gd name="adj1" fmla="val 50000"/>
              <a:gd name="adj2" fmla="val 61236"/>
            </a:avLst>
          </a:prstGeom>
          <a:solidFill>
            <a:schemeClr val="tx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0" name="Gerade Verbindung mit Pfeil 29"/>
          <p:cNvCxnSpPr/>
          <p:nvPr/>
        </p:nvCxnSpPr>
        <p:spPr>
          <a:xfrm flipH="1" flipV="1">
            <a:off x="5786438" y="6247615"/>
            <a:ext cx="0" cy="18000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/>
          <p:nvPr/>
        </p:nvCxnSpPr>
        <p:spPr>
          <a:xfrm flipH="1" flipV="1">
            <a:off x="6329363" y="6247615"/>
            <a:ext cx="0" cy="18000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/>
          <p:nvPr/>
        </p:nvCxnSpPr>
        <p:spPr>
          <a:xfrm flipH="1" flipV="1">
            <a:off x="6843713" y="6247615"/>
            <a:ext cx="0" cy="18000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/>
          <p:nvPr/>
        </p:nvCxnSpPr>
        <p:spPr>
          <a:xfrm flipH="1" flipV="1">
            <a:off x="7386638" y="6247615"/>
            <a:ext cx="0" cy="18000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/>
          <p:nvPr/>
        </p:nvCxnSpPr>
        <p:spPr>
          <a:xfrm flipH="1" flipV="1">
            <a:off x="7900988" y="6247615"/>
            <a:ext cx="0" cy="18000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/>
          <p:nvPr/>
        </p:nvCxnSpPr>
        <p:spPr>
          <a:xfrm flipH="1" flipV="1">
            <a:off x="8443913" y="6247615"/>
            <a:ext cx="0" cy="18000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4832134" y="6084166"/>
            <a:ext cx="666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B0F0"/>
                </a:solidFill>
              </a:rPr>
              <a:t>H</a:t>
            </a:r>
            <a:r>
              <a:rPr lang="de-DE" baseline="-25000" dirty="0" smtClean="0">
                <a:solidFill>
                  <a:srgbClr val="00B0F0"/>
                </a:solidFill>
              </a:rPr>
              <a:t>2</a:t>
            </a:r>
            <a:r>
              <a:rPr lang="de-DE" dirty="0" smtClean="0">
                <a:solidFill>
                  <a:srgbClr val="00B0F0"/>
                </a:solidFill>
              </a:rPr>
              <a:t>O</a:t>
            </a:r>
            <a:endParaRPr lang="de-DE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52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94444E-6 -7.40741E-7 L -0.00052 0.04838 " pathEditMode="relative" rAng="0" ptsTypes="AA">
                                      <p:cBhvr>
                                        <p:cTn id="8" dur="4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240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6 -4.81481E-6 L -0.00018 0.05764 " pathEditMode="relative" rAng="0" ptsTypes="AA">
                                      <p:cBhvr>
                                        <p:cTn id="10" dur="4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287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77778E-6 -1.85185E-6 L 0.00017 0.01759 " pathEditMode="relative" rAng="0" ptsTypes="AA">
                                      <p:cBhvr>
                                        <p:cTn id="12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8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5E-6 4.44444E-6 L -0.00018 0.01689 " pathEditMode="relative" rAng="0" ptsTypes="AA">
                                      <p:cBhvr>
                                        <p:cTn id="14" dur="4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83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25" grpId="0"/>
      <p:bldP spid="26" grpId="0"/>
      <p:bldP spid="28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3175410213"/>
              </p:ext>
            </p:extLst>
          </p:nvPr>
        </p:nvGraphicFramePr>
        <p:xfrm>
          <a:off x="238125" y="1882018"/>
          <a:ext cx="8686800" cy="4848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433137" y="1006263"/>
            <a:ext cx="776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</a:rPr>
              <a:t>Requirements and implementation </a:t>
            </a:r>
            <a:r>
              <a:rPr lang="en-US" sz="2800" b="1" dirty="0">
                <a:latin typeface="Arial" panose="020B0604020202020204" pitchFamily="34" charset="0"/>
              </a:rPr>
              <a:t>problems</a:t>
            </a:r>
          </a:p>
        </p:txBody>
      </p:sp>
    </p:spTree>
    <p:extLst>
      <p:ext uri="{BB962C8B-B14F-4D97-AF65-F5344CB8AC3E}">
        <p14:creationId xmlns:p14="http://schemas.microsoft.com/office/powerpoint/2010/main" val="201031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vorlage_UniKassel">
  <a:themeElements>
    <a:clrScheme name="UNI_Kassel">
      <a:dk1>
        <a:sysClr val="windowText" lastClr="000000"/>
      </a:dk1>
      <a:lt1>
        <a:sysClr val="window" lastClr="FFFFFF"/>
      </a:lt1>
      <a:dk2>
        <a:srgbClr val="C7105C"/>
      </a:dk2>
      <a:lt2>
        <a:srgbClr val="DADADA"/>
      </a:lt2>
      <a:accent1>
        <a:srgbClr val="9A0C46"/>
      </a:accent1>
      <a:accent2>
        <a:srgbClr val="5095C8"/>
      </a:accent2>
      <a:accent3>
        <a:srgbClr val="4AAC96"/>
      </a:accent3>
      <a:accent4>
        <a:srgbClr val="EAC372"/>
      </a:accent4>
      <a:accent5>
        <a:srgbClr val="153824"/>
      </a:accent5>
      <a:accent6>
        <a:srgbClr val="C4D20F"/>
      </a:accent6>
      <a:hlink>
        <a:srgbClr val="C7105C"/>
      </a:hlink>
      <a:folHlink>
        <a:srgbClr val="9A0C4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vorlage_UniKassel" id="{4963867A-1EEF-4F13-8D4F-C16263E47801}" vid="{2725DF55-13C3-4F5A-8CCA-898EAB0425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543</Words>
  <Application>Microsoft Office PowerPoint</Application>
  <PresentationFormat>Bildschirmpräsentation (4:3)</PresentationFormat>
  <Paragraphs>191</Paragraphs>
  <Slides>17</Slides>
  <Notes>15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5" baseType="lpstr">
      <vt:lpstr>Arial</vt:lpstr>
      <vt:lpstr>Calibri</vt:lpstr>
      <vt:lpstr>Helvetica</vt:lpstr>
      <vt:lpstr>Symbol</vt:lpstr>
      <vt:lpstr>Times New Roman</vt:lpstr>
      <vt:lpstr>Wingdings</vt:lpstr>
      <vt:lpstr>Powerpointvorlage_UniKassel</vt:lpstr>
      <vt:lpstr>Arbeitsblatt</vt:lpstr>
      <vt:lpstr>Setting behaviour of alkaline activated facing concrete for paving slabs 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Thanks for your interest!</vt:lpstr>
    </vt:vector>
  </TitlesOfParts>
  <Company>Universität Kassel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Geopolymer face concrete</dc:title>
  <dc:creator>Alexander Wetzel</dc:creator>
  <cp:lastModifiedBy>Tim Schade</cp:lastModifiedBy>
  <cp:revision>171</cp:revision>
  <dcterms:created xsi:type="dcterms:W3CDTF">2016-11-21T09:17:25Z</dcterms:created>
  <dcterms:modified xsi:type="dcterms:W3CDTF">2019-04-03T21:31:08Z</dcterms:modified>
</cp:coreProperties>
</file>